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4"/>
  </p:sldMasterIdLst>
  <p:notesMasterIdLst>
    <p:notesMasterId r:id="rId25"/>
  </p:notesMasterIdLst>
  <p:handoutMasterIdLst>
    <p:handoutMasterId r:id="rId26"/>
  </p:handoutMasterIdLst>
  <p:sldIdLst>
    <p:sldId id="284" r:id="rId5"/>
    <p:sldId id="307" r:id="rId6"/>
    <p:sldId id="305" r:id="rId7"/>
    <p:sldId id="308" r:id="rId8"/>
    <p:sldId id="290" r:id="rId9"/>
    <p:sldId id="309" r:id="rId10"/>
    <p:sldId id="289" r:id="rId11"/>
    <p:sldId id="292" r:id="rId12"/>
    <p:sldId id="291" r:id="rId13"/>
    <p:sldId id="310" r:id="rId14"/>
    <p:sldId id="302" r:id="rId15"/>
    <p:sldId id="286" r:id="rId16"/>
    <p:sldId id="288" r:id="rId17"/>
    <p:sldId id="311" r:id="rId18"/>
    <p:sldId id="295" r:id="rId19"/>
    <p:sldId id="294" r:id="rId20"/>
    <p:sldId id="293" r:id="rId21"/>
    <p:sldId id="312" r:id="rId22"/>
    <p:sldId id="287" r:id="rId23"/>
    <p:sldId id="271" r:id="rId24"/>
  </p:sldIdLst>
  <p:sldSz cx="9144000" cy="6858000" type="screen4x3"/>
  <p:notesSz cx="6797675" cy="9926638"/>
  <p:defaultTextStyle>
    <a:defPPr>
      <a:defRPr lang="fr-FR"/>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AC1"/>
    <a:srgbClr val="F68B1E"/>
    <a:srgbClr val="F78E03"/>
    <a:srgbClr val="F69404"/>
    <a:srgbClr val="FBA11D"/>
    <a:srgbClr val="FF9F3B"/>
    <a:srgbClr val="FF9E00"/>
    <a:srgbClr val="FE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horzBarState="maximized">
    <p:restoredLeft sz="34615" autoAdjust="0"/>
    <p:restoredTop sz="99543" autoAdjust="0"/>
  </p:normalViewPr>
  <p:slideViewPr>
    <p:cSldViewPr snapToGrid="0">
      <p:cViewPr varScale="1">
        <p:scale>
          <a:sx n="116" d="100"/>
          <a:sy n="116" d="100"/>
        </p:scale>
        <p:origin x="1086" y="108"/>
      </p:cViewPr>
      <p:guideLst>
        <p:guide orient="horz"/>
        <p:guide/>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397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875" cy="496729"/>
          </a:xfrm>
          <a:prstGeom prst="rect">
            <a:avLst/>
          </a:prstGeom>
        </p:spPr>
        <p:txBody>
          <a:bodyPr vert="horz" lIns="91440" tIns="45720" rIns="91440" bIns="45720" rtlCol="0"/>
          <a:lstStyle>
            <a:lvl1pPr algn="l" fontAlgn="auto">
              <a:spcBef>
                <a:spcPts val="0"/>
              </a:spcBef>
              <a:spcAft>
                <a:spcPts val="0"/>
              </a:spcAft>
              <a:defRPr sz="1200">
                <a:latin typeface="Lucida Sans"/>
                <a:cs typeface="+mn-cs"/>
              </a:defRPr>
            </a:lvl1pPr>
          </a:lstStyle>
          <a:p>
            <a:pPr>
              <a:defRPr/>
            </a:pPr>
            <a:endParaRPr lang="fr-FR"/>
          </a:p>
        </p:txBody>
      </p:sp>
      <p:sp>
        <p:nvSpPr>
          <p:cNvPr id="3" name="Espace réservé de la date 2"/>
          <p:cNvSpPr>
            <a:spLocks noGrp="1"/>
          </p:cNvSpPr>
          <p:nvPr>
            <p:ph type="dt" sz="quarter" idx="1"/>
          </p:nvPr>
        </p:nvSpPr>
        <p:spPr>
          <a:xfrm>
            <a:off x="3850183" y="0"/>
            <a:ext cx="2945875" cy="496729"/>
          </a:xfrm>
          <a:prstGeom prst="rect">
            <a:avLst/>
          </a:prstGeom>
        </p:spPr>
        <p:txBody>
          <a:bodyPr vert="horz" lIns="91440" tIns="45720" rIns="91440" bIns="45720" rtlCol="0"/>
          <a:lstStyle>
            <a:lvl1pPr algn="r" fontAlgn="auto">
              <a:spcBef>
                <a:spcPts val="0"/>
              </a:spcBef>
              <a:spcAft>
                <a:spcPts val="0"/>
              </a:spcAft>
              <a:defRPr sz="1200">
                <a:latin typeface="Lucida Sans"/>
                <a:cs typeface="+mn-cs"/>
              </a:defRPr>
            </a:lvl1pPr>
          </a:lstStyle>
          <a:p>
            <a:pPr>
              <a:defRPr/>
            </a:pPr>
            <a:fld id="{1FCC04E2-2DD9-40ED-B48F-EDE5C1DAFBA3}" type="datetimeFigureOut">
              <a:rPr lang="fr-FR"/>
              <a:pPr>
                <a:defRPr/>
              </a:pPr>
              <a:t>05/10/2018</a:t>
            </a:fld>
            <a:endParaRPr lang="fr-FR" dirty="0"/>
          </a:p>
        </p:txBody>
      </p:sp>
      <p:sp>
        <p:nvSpPr>
          <p:cNvPr id="4" name="Espace réservé du pied de page 3"/>
          <p:cNvSpPr>
            <a:spLocks noGrp="1"/>
          </p:cNvSpPr>
          <p:nvPr>
            <p:ph type="ftr" sz="quarter" idx="2"/>
          </p:nvPr>
        </p:nvSpPr>
        <p:spPr>
          <a:xfrm>
            <a:off x="0" y="9428323"/>
            <a:ext cx="2945875" cy="496728"/>
          </a:xfrm>
          <a:prstGeom prst="rect">
            <a:avLst/>
          </a:prstGeom>
        </p:spPr>
        <p:txBody>
          <a:bodyPr vert="horz" lIns="91440" tIns="45720" rIns="91440" bIns="45720" rtlCol="0" anchor="b"/>
          <a:lstStyle>
            <a:lvl1pPr algn="l" fontAlgn="auto">
              <a:spcBef>
                <a:spcPts val="0"/>
              </a:spcBef>
              <a:spcAft>
                <a:spcPts val="0"/>
              </a:spcAft>
              <a:defRPr sz="1200">
                <a:latin typeface="Lucida Sans"/>
                <a:cs typeface="+mn-cs"/>
              </a:defRPr>
            </a:lvl1pPr>
          </a:lstStyle>
          <a:p>
            <a:pPr>
              <a:defRPr/>
            </a:pPr>
            <a:endParaRPr lang="fr-FR"/>
          </a:p>
        </p:txBody>
      </p:sp>
      <p:sp>
        <p:nvSpPr>
          <p:cNvPr id="5" name="Espace réservé du numéro de diapositive 4"/>
          <p:cNvSpPr>
            <a:spLocks noGrp="1"/>
          </p:cNvSpPr>
          <p:nvPr>
            <p:ph type="sldNum" sz="quarter" idx="3"/>
          </p:nvPr>
        </p:nvSpPr>
        <p:spPr>
          <a:xfrm>
            <a:off x="3850183" y="9428323"/>
            <a:ext cx="2945875" cy="496728"/>
          </a:xfrm>
          <a:prstGeom prst="rect">
            <a:avLst/>
          </a:prstGeom>
        </p:spPr>
        <p:txBody>
          <a:bodyPr vert="horz" lIns="91440" tIns="45720" rIns="91440" bIns="45720" rtlCol="0" anchor="b"/>
          <a:lstStyle>
            <a:lvl1pPr algn="r" fontAlgn="auto">
              <a:spcBef>
                <a:spcPts val="0"/>
              </a:spcBef>
              <a:spcAft>
                <a:spcPts val="0"/>
              </a:spcAft>
              <a:defRPr sz="1200">
                <a:latin typeface="Lucida Sans"/>
                <a:cs typeface="+mn-cs"/>
              </a:defRPr>
            </a:lvl1pPr>
          </a:lstStyle>
          <a:p>
            <a:pPr>
              <a:defRPr/>
            </a:pPr>
            <a:fld id="{EAA7228F-FA69-442E-8B07-5875B27A3BAF}" type="slidenum">
              <a:rPr lang="fr-FR"/>
              <a:pPr>
                <a:defRPr/>
              </a:pPr>
              <a:t>‹#›</a:t>
            </a:fld>
            <a:endParaRPr lang="fr-FR" dirty="0"/>
          </a:p>
        </p:txBody>
      </p:sp>
    </p:spTree>
    <p:extLst>
      <p:ext uri="{BB962C8B-B14F-4D97-AF65-F5344CB8AC3E}">
        <p14:creationId xmlns:p14="http://schemas.microsoft.com/office/powerpoint/2010/main" val="190404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875" cy="496729"/>
          </a:xfrm>
          <a:prstGeom prst="rect">
            <a:avLst/>
          </a:prstGeom>
        </p:spPr>
        <p:txBody>
          <a:bodyPr vert="horz" lIns="91440" tIns="45720" rIns="91440" bIns="45720" rtlCol="0"/>
          <a:lstStyle>
            <a:lvl1pPr algn="l" fontAlgn="auto">
              <a:spcBef>
                <a:spcPts val="0"/>
              </a:spcBef>
              <a:spcAft>
                <a:spcPts val="0"/>
              </a:spcAft>
              <a:defRPr sz="1200">
                <a:latin typeface="Lucida Sans"/>
                <a:cs typeface="+mn-cs"/>
              </a:defRPr>
            </a:lvl1pPr>
          </a:lstStyle>
          <a:p>
            <a:pPr>
              <a:defRPr/>
            </a:pPr>
            <a:endParaRPr lang="fr-FR"/>
          </a:p>
        </p:txBody>
      </p:sp>
      <p:sp>
        <p:nvSpPr>
          <p:cNvPr id="3" name="Espace réservé de la date 2"/>
          <p:cNvSpPr>
            <a:spLocks noGrp="1"/>
          </p:cNvSpPr>
          <p:nvPr>
            <p:ph type="dt" idx="1"/>
          </p:nvPr>
        </p:nvSpPr>
        <p:spPr>
          <a:xfrm>
            <a:off x="3850183" y="0"/>
            <a:ext cx="2945875" cy="496729"/>
          </a:xfrm>
          <a:prstGeom prst="rect">
            <a:avLst/>
          </a:prstGeom>
        </p:spPr>
        <p:txBody>
          <a:bodyPr vert="horz" lIns="91440" tIns="45720" rIns="91440" bIns="45720" rtlCol="0"/>
          <a:lstStyle>
            <a:lvl1pPr algn="r" fontAlgn="auto">
              <a:spcBef>
                <a:spcPts val="0"/>
              </a:spcBef>
              <a:spcAft>
                <a:spcPts val="0"/>
              </a:spcAft>
              <a:defRPr sz="1200">
                <a:latin typeface="Lucida Sans"/>
                <a:cs typeface="+mn-cs"/>
              </a:defRPr>
            </a:lvl1pPr>
          </a:lstStyle>
          <a:p>
            <a:pPr>
              <a:defRPr/>
            </a:pPr>
            <a:fld id="{554B974C-2EFB-4445-9DA7-A835D20EDC7F}" type="datetimeFigureOut">
              <a:rPr lang="fr-FR"/>
              <a:pPr>
                <a:defRPr/>
              </a:pPr>
              <a:t>05/10/2018</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79445" y="4714955"/>
            <a:ext cx="5438787" cy="4467383"/>
          </a:xfrm>
          <a:prstGeom prst="rect">
            <a:avLst/>
          </a:prstGeom>
        </p:spPr>
        <p:txBody>
          <a:bodyPr vert="horz" lIns="91440" tIns="45720" rIns="91440" bIns="45720" rtlCol="0"/>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9428323"/>
            <a:ext cx="2945875" cy="496728"/>
          </a:xfrm>
          <a:prstGeom prst="rect">
            <a:avLst/>
          </a:prstGeom>
        </p:spPr>
        <p:txBody>
          <a:bodyPr vert="horz" lIns="91440" tIns="45720" rIns="91440" bIns="45720" rtlCol="0" anchor="b"/>
          <a:lstStyle>
            <a:lvl1pPr algn="l" fontAlgn="auto">
              <a:spcBef>
                <a:spcPts val="0"/>
              </a:spcBef>
              <a:spcAft>
                <a:spcPts val="0"/>
              </a:spcAft>
              <a:defRPr sz="1200">
                <a:latin typeface="Lucida Sans"/>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183" y="9428323"/>
            <a:ext cx="2945875" cy="496728"/>
          </a:xfrm>
          <a:prstGeom prst="rect">
            <a:avLst/>
          </a:prstGeom>
        </p:spPr>
        <p:txBody>
          <a:bodyPr vert="horz" lIns="91440" tIns="45720" rIns="91440" bIns="45720" rtlCol="0" anchor="b"/>
          <a:lstStyle>
            <a:lvl1pPr algn="r" fontAlgn="auto">
              <a:spcBef>
                <a:spcPts val="0"/>
              </a:spcBef>
              <a:spcAft>
                <a:spcPts val="0"/>
              </a:spcAft>
              <a:defRPr sz="1200">
                <a:latin typeface="Lucida Sans"/>
                <a:cs typeface="+mn-cs"/>
              </a:defRPr>
            </a:lvl1pPr>
          </a:lstStyle>
          <a:p>
            <a:pPr>
              <a:defRPr/>
            </a:pPr>
            <a:fld id="{FA46152D-6DF2-47EF-B162-EB57B1A30C7E}" type="slidenum">
              <a:rPr lang="fr-FR"/>
              <a:pPr>
                <a:defRPr/>
              </a:pPr>
              <a:t>‹#›</a:t>
            </a:fld>
            <a:endParaRPr lang="fr-FR" dirty="0"/>
          </a:p>
        </p:txBody>
      </p:sp>
    </p:spTree>
    <p:extLst>
      <p:ext uri="{BB962C8B-B14F-4D97-AF65-F5344CB8AC3E}">
        <p14:creationId xmlns:p14="http://schemas.microsoft.com/office/powerpoint/2010/main" val="109624990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Lucida Sans"/>
        <a:ea typeface="+mn-ea"/>
        <a:cs typeface="+mn-cs"/>
      </a:defRPr>
    </a:lvl1pPr>
    <a:lvl2pPr marL="457200" algn="l" defTabSz="457200" rtl="0" eaLnBrk="0" fontAlgn="base" hangingPunct="0">
      <a:spcBef>
        <a:spcPct val="30000"/>
      </a:spcBef>
      <a:spcAft>
        <a:spcPct val="0"/>
      </a:spcAft>
      <a:defRPr sz="1200" kern="1200">
        <a:solidFill>
          <a:schemeClr val="tx1"/>
        </a:solidFill>
        <a:latin typeface="Lucida Sans"/>
        <a:ea typeface="+mn-ea"/>
        <a:cs typeface="+mn-cs"/>
      </a:defRPr>
    </a:lvl2pPr>
    <a:lvl3pPr marL="914400" algn="l" defTabSz="457200" rtl="0" eaLnBrk="0" fontAlgn="base" hangingPunct="0">
      <a:spcBef>
        <a:spcPct val="30000"/>
      </a:spcBef>
      <a:spcAft>
        <a:spcPct val="0"/>
      </a:spcAft>
      <a:defRPr sz="1200" kern="1200">
        <a:solidFill>
          <a:schemeClr val="tx1"/>
        </a:solidFill>
        <a:latin typeface="Lucida Sans"/>
        <a:ea typeface="+mn-ea"/>
        <a:cs typeface="+mn-cs"/>
      </a:defRPr>
    </a:lvl3pPr>
    <a:lvl4pPr marL="1371600" algn="l" defTabSz="457200" rtl="0" eaLnBrk="0" fontAlgn="base" hangingPunct="0">
      <a:spcBef>
        <a:spcPct val="30000"/>
      </a:spcBef>
      <a:spcAft>
        <a:spcPct val="0"/>
      </a:spcAft>
      <a:defRPr sz="1200" kern="1200">
        <a:solidFill>
          <a:schemeClr val="tx1"/>
        </a:solidFill>
        <a:latin typeface="Lucida Sans"/>
        <a:ea typeface="+mn-ea"/>
        <a:cs typeface="+mn-cs"/>
      </a:defRPr>
    </a:lvl4pPr>
    <a:lvl5pPr marL="1828800" algn="l" defTabSz="457200" rtl="0" eaLnBrk="0" fontAlgn="base" hangingPunct="0">
      <a:spcBef>
        <a:spcPct val="30000"/>
      </a:spcBef>
      <a:spcAft>
        <a:spcPct val="0"/>
      </a:spcAft>
      <a:defRPr sz="1200" kern="1200">
        <a:solidFill>
          <a:schemeClr val="tx1"/>
        </a:solidFill>
        <a:latin typeface="Lucida San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1</a:t>
            </a:fld>
            <a:endParaRPr lang="fr-FR" dirty="0"/>
          </a:p>
        </p:txBody>
      </p:sp>
    </p:spTree>
    <p:extLst>
      <p:ext uri="{BB962C8B-B14F-4D97-AF65-F5344CB8AC3E}">
        <p14:creationId xmlns:p14="http://schemas.microsoft.com/office/powerpoint/2010/main" val="201395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10</a:t>
            </a:fld>
            <a:endParaRPr lang="fr-FR" dirty="0"/>
          </a:p>
        </p:txBody>
      </p:sp>
    </p:spTree>
    <p:extLst>
      <p:ext uri="{BB962C8B-B14F-4D97-AF65-F5344CB8AC3E}">
        <p14:creationId xmlns:p14="http://schemas.microsoft.com/office/powerpoint/2010/main" val="252293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endParaRPr lang="en-GB" dirty="0"/>
          </a:p>
          <a:p>
            <a:r>
              <a:rPr lang="en-GB" dirty="0"/>
              <a:t> </a:t>
            </a:r>
          </a:p>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11</a:t>
            </a:fld>
            <a:endParaRPr lang="fr-FR" dirty="0"/>
          </a:p>
        </p:txBody>
      </p:sp>
    </p:spTree>
    <p:extLst>
      <p:ext uri="{BB962C8B-B14F-4D97-AF65-F5344CB8AC3E}">
        <p14:creationId xmlns:p14="http://schemas.microsoft.com/office/powerpoint/2010/main" val="1946498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12</a:t>
            </a:fld>
            <a:endParaRPr lang="fr-FR" dirty="0"/>
          </a:p>
        </p:txBody>
      </p:sp>
    </p:spTree>
    <p:extLst>
      <p:ext uri="{BB962C8B-B14F-4D97-AF65-F5344CB8AC3E}">
        <p14:creationId xmlns:p14="http://schemas.microsoft.com/office/powerpoint/2010/main" val="1505910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45" y="4714955"/>
            <a:ext cx="5438787" cy="5035526"/>
          </a:xfrm>
        </p:spPr>
        <p:txBody>
          <a:bodyPr/>
          <a:lstStyle/>
          <a:p>
            <a:r>
              <a:rPr lang="en-GB" dirty="0" smtClean="0"/>
              <a:t>.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13</a:t>
            </a:fld>
            <a:endParaRPr lang="fr-FR" dirty="0"/>
          </a:p>
        </p:txBody>
      </p:sp>
    </p:spTree>
    <p:extLst>
      <p:ext uri="{BB962C8B-B14F-4D97-AF65-F5344CB8AC3E}">
        <p14:creationId xmlns:p14="http://schemas.microsoft.com/office/powerpoint/2010/main" val="4268659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14</a:t>
            </a:fld>
            <a:endParaRPr lang="fr-FR" dirty="0"/>
          </a:p>
        </p:txBody>
      </p:sp>
    </p:spTree>
    <p:extLst>
      <p:ext uri="{BB962C8B-B14F-4D97-AF65-F5344CB8AC3E}">
        <p14:creationId xmlns:p14="http://schemas.microsoft.com/office/powerpoint/2010/main" val="610839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45" y="4714955"/>
            <a:ext cx="5438787" cy="4713367"/>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15</a:t>
            </a:fld>
            <a:endParaRPr lang="fr-FR" dirty="0"/>
          </a:p>
        </p:txBody>
      </p:sp>
    </p:spTree>
    <p:extLst>
      <p:ext uri="{BB962C8B-B14F-4D97-AF65-F5344CB8AC3E}">
        <p14:creationId xmlns:p14="http://schemas.microsoft.com/office/powerpoint/2010/main" val="4054754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16</a:t>
            </a:fld>
            <a:endParaRPr lang="fr-FR" dirty="0"/>
          </a:p>
        </p:txBody>
      </p:sp>
    </p:spTree>
    <p:extLst>
      <p:ext uri="{BB962C8B-B14F-4D97-AF65-F5344CB8AC3E}">
        <p14:creationId xmlns:p14="http://schemas.microsoft.com/office/powerpoint/2010/main" val="3508201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17</a:t>
            </a:fld>
            <a:endParaRPr lang="fr-FR" dirty="0"/>
          </a:p>
        </p:txBody>
      </p:sp>
    </p:spTree>
    <p:extLst>
      <p:ext uri="{BB962C8B-B14F-4D97-AF65-F5344CB8AC3E}">
        <p14:creationId xmlns:p14="http://schemas.microsoft.com/office/powerpoint/2010/main" val="433701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18</a:t>
            </a:fld>
            <a:endParaRPr lang="fr-FR" dirty="0"/>
          </a:p>
        </p:txBody>
      </p:sp>
    </p:spTree>
    <p:extLst>
      <p:ext uri="{BB962C8B-B14F-4D97-AF65-F5344CB8AC3E}">
        <p14:creationId xmlns:p14="http://schemas.microsoft.com/office/powerpoint/2010/main" val="2209222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19</a:t>
            </a:fld>
            <a:endParaRPr lang="fr-FR" dirty="0"/>
          </a:p>
        </p:txBody>
      </p:sp>
    </p:spTree>
    <p:extLst>
      <p:ext uri="{BB962C8B-B14F-4D97-AF65-F5344CB8AC3E}">
        <p14:creationId xmlns:p14="http://schemas.microsoft.com/office/powerpoint/2010/main" val="145117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2</a:t>
            </a:fld>
            <a:endParaRPr lang="fr-FR" dirty="0"/>
          </a:p>
        </p:txBody>
      </p:sp>
    </p:spTree>
    <p:extLst>
      <p:ext uri="{BB962C8B-B14F-4D97-AF65-F5344CB8AC3E}">
        <p14:creationId xmlns:p14="http://schemas.microsoft.com/office/powerpoint/2010/main" val="2712011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20</a:t>
            </a:fld>
            <a:endParaRPr lang="fr-FR" dirty="0"/>
          </a:p>
        </p:txBody>
      </p:sp>
    </p:spTree>
    <p:extLst>
      <p:ext uri="{BB962C8B-B14F-4D97-AF65-F5344CB8AC3E}">
        <p14:creationId xmlns:p14="http://schemas.microsoft.com/office/powerpoint/2010/main" val="152078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3</a:t>
            </a:fld>
            <a:endParaRPr lang="fr-FR" dirty="0"/>
          </a:p>
        </p:txBody>
      </p:sp>
    </p:spTree>
    <p:extLst>
      <p:ext uri="{BB962C8B-B14F-4D97-AF65-F5344CB8AC3E}">
        <p14:creationId xmlns:p14="http://schemas.microsoft.com/office/powerpoint/2010/main" val="293160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4</a:t>
            </a:fld>
            <a:endParaRPr lang="fr-FR" dirty="0"/>
          </a:p>
        </p:txBody>
      </p:sp>
    </p:spTree>
    <p:extLst>
      <p:ext uri="{BB962C8B-B14F-4D97-AF65-F5344CB8AC3E}">
        <p14:creationId xmlns:p14="http://schemas.microsoft.com/office/powerpoint/2010/main" val="112960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5</a:t>
            </a:fld>
            <a:endParaRPr lang="fr-FR" dirty="0"/>
          </a:p>
        </p:txBody>
      </p:sp>
    </p:spTree>
    <p:extLst>
      <p:ext uri="{BB962C8B-B14F-4D97-AF65-F5344CB8AC3E}">
        <p14:creationId xmlns:p14="http://schemas.microsoft.com/office/powerpoint/2010/main" val="330436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6</a:t>
            </a:fld>
            <a:endParaRPr lang="fr-FR" dirty="0"/>
          </a:p>
        </p:txBody>
      </p:sp>
    </p:spTree>
    <p:extLst>
      <p:ext uri="{BB962C8B-B14F-4D97-AF65-F5344CB8AC3E}">
        <p14:creationId xmlns:p14="http://schemas.microsoft.com/office/powerpoint/2010/main" val="78678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7</a:t>
            </a:fld>
            <a:endParaRPr lang="fr-FR" dirty="0"/>
          </a:p>
        </p:txBody>
      </p:sp>
    </p:spTree>
    <p:extLst>
      <p:ext uri="{BB962C8B-B14F-4D97-AF65-F5344CB8AC3E}">
        <p14:creationId xmlns:p14="http://schemas.microsoft.com/office/powerpoint/2010/main" val="371716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68350"/>
            <a:ext cx="4962525" cy="3722688"/>
          </a:xfrm>
        </p:spPr>
      </p:sp>
      <p:sp>
        <p:nvSpPr>
          <p:cNvPr id="3" name="Notes Placeholder 2"/>
          <p:cNvSpPr>
            <a:spLocks noGrp="1"/>
          </p:cNvSpPr>
          <p:nvPr>
            <p:ph type="body" idx="1"/>
          </p:nvPr>
        </p:nvSpPr>
        <p:spPr>
          <a:xfrm>
            <a:off x="679445" y="4714955"/>
            <a:ext cx="5438787" cy="4848017"/>
          </a:xfrm>
        </p:spPr>
        <p:txBody>
          <a:bodyPr/>
          <a:lstStyle/>
          <a:p>
            <a:r>
              <a:rPr lang="en-GB" dirty="0" smtClean="0"/>
              <a:t>.</a:t>
            </a:r>
            <a:endParaRPr lang="en-GB" dirty="0"/>
          </a:p>
          <a:p>
            <a:endParaRPr lang="en-GB" dirty="0" smtClean="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8</a:t>
            </a:fld>
            <a:endParaRPr lang="fr-FR" dirty="0"/>
          </a:p>
        </p:txBody>
      </p:sp>
    </p:spTree>
    <p:extLst>
      <p:ext uri="{BB962C8B-B14F-4D97-AF65-F5344CB8AC3E}">
        <p14:creationId xmlns:p14="http://schemas.microsoft.com/office/powerpoint/2010/main" val="306608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A46152D-6DF2-47EF-B162-EB57B1A30C7E}" type="slidenum">
              <a:rPr lang="fr-FR" smtClean="0"/>
              <a:pPr>
                <a:defRPr/>
              </a:pPr>
              <a:t>9</a:t>
            </a:fld>
            <a:endParaRPr lang="fr-FR" dirty="0"/>
          </a:p>
        </p:txBody>
      </p:sp>
    </p:spTree>
    <p:extLst>
      <p:ext uri="{BB962C8B-B14F-4D97-AF65-F5344CB8AC3E}">
        <p14:creationId xmlns:p14="http://schemas.microsoft.com/office/powerpoint/2010/main" val="973395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linkedin.com/company/european-parliamentary-research-service" TargetMode="External"/><Relationship Id="rId1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3.png"/><Relationship Id="rId2" Type="http://schemas.openxmlformats.org/officeDocument/2006/relationships/image" Target="../media/image5.png"/><Relationship Id="rId16" Type="http://schemas.openxmlformats.org/officeDocument/2006/relationships/hyperlink" Target="https://www.pinterest.com/epinfographics/eprs/" TargetMode="External"/><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epthinktank.eu/" TargetMode="External"/><Relationship Id="rId11" Type="http://schemas.openxmlformats.org/officeDocument/2006/relationships/image" Target="../media/image10.png"/><Relationship Id="rId5" Type="http://schemas.openxmlformats.org/officeDocument/2006/relationships/hyperlink" Target="http://www.eprs.sso.ep.parl.union.eu/" TargetMode="External"/><Relationship Id="rId15" Type="http://schemas.openxmlformats.org/officeDocument/2006/relationships/image" Target="../media/image12.png"/><Relationship Id="rId10" Type="http://schemas.openxmlformats.org/officeDocument/2006/relationships/hyperlink" Target="https://twitter.com/EP_ThinkTank" TargetMode="External"/><Relationship Id="rId19" Type="http://schemas.openxmlformats.org/officeDocument/2006/relationships/image" Target="../media/image4.png"/><Relationship Id="rId4" Type="http://schemas.openxmlformats.org/officeDocument/2006/relationships/hyperlink" Target="http://www.europarl.europa.eu/thinktank" TargetMode="External"/><Relationship Id="rId9" Type="http://schemas.openxmlformats.org/officeDocument/2006/relationships/image" Target="../media/image9.png"/><Relationship Id="rId14" Type="http://schemas.openxmlformats.org/officeDocument/2006/relationships/hyperlink" Target="https://www.youtube.com/channel/UCpBeaEkpytvBHzHzcck0VyQ"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EPRS Main Title_Institutional">
    <p:spTree>
      <p:nvGrpSpPr>
        <p:cNvPr id="1" name=""/>
        <p:cNvGrpSpPr/>
        <p:nvPr/>
      </p:nvGrpSpPr>
      <p:grpSpPr>
        <a:xfrm>
          <a:off x="0" y="0"/>
          <a:ext cx="0" cy="0"/>
          <a:chOff x="0" y="0"/>
          <a:chExt cx="0" cy="0"/>
        </a:xfrm>
      </p:grpSpPr>
      <p:sp>
        <p:nvSpPr>
          <p:cNvPr id="2" name="Titre 1"/>
          <p:cNvSpPr>
            <a:spLocks noGrp="1"/>
          </p:cNvSpPr>
          <p:nvPr>
            <p:ph type="ctrTitle"/>
          </p:nvPr>
        </p:nvSpPr>
        <p:spPr>
          <a:xfrm>
            <a:off x="2848671" y="3415077"/>
            <a:ext cx="5696615" cy="936173"/>
          </a:xfrm>
        </p:spPr>
        <p:txBody>
          <a:bodyPr/>
          <a:lstStyle>
            <a:lvl1pPr algn="r">
              <a:defRPr kumimoji="0" lang="fr-FR" sz="3200" b="0" i="0" u="none" strike="noStrike" kern="1200" cap="none" spc="0" normalizeH="0" baseline="0" dirty="0" smtClean="0">
                <a:ln>
                  <a:noFill/>
                </a:ln>
                <a:solidFill>
                  <a:schemeClr val="accent1"/>
                </a:solidFill>
                <a:effectLst/>
                <a:uLnTx/>
                <a:uFillTx/>
                <a:latin typeface="Myriad Pro" pitchFamily="34" charset="0"/>
                <a:ea typeface="+mj-ea"/>
                <a:cs typeface="Myriad Pro" pitchFamily="34" charset="0"/>
              </a:defRPr>
            </a:lvl1pPr>
          </a:lstStyle>
          <a:p>
            <a:r>
              <a:rPr lang="en-US" dirty="0" smtClean="0"/>
              <a:t>Click to edit Master title style</a:t>
            </a:r>
            <a:endParaRPr lang="fr-FR" dirty="0"/>
          </a:p>
        </p:txBody>
      </p:sp>
      <p:sp>
        <p:nvSpPr>
          <p:cNvPr id="3" name="Sous-titre 2"/>
          <p:cNvSpPr>
            <a:spLocks noGrp="1"/>
          </p:cNvSpPr>
          <p:nvPr>
            <p:ph type="subTitle" idx="1"/>
          </p:nvPr>
        </p:nvSpPr>
        <p:spPr>
          <a:xfrm>
            <a:off x="2848670" y="4416031"/>
            <a:ext cx="5696616" cy="696686"/>
          </a:xfrm>
        </p:spPr>
        <p:txBody>
          <a:bodyPr/>
          <a:lstStyle>
            <a:lvl1pPr marL="0" marR="0" indent="0" algn="r" defTabSz="914400" rtl="0" eaLnBrk="0" fontAlgn="base" latinLnBrk="0" hangingPunct="0">
              <a:lnSpc>
                <a:spcPct val="100000"/>
              </a:lnSpc>
              <a:spcBef>
                <a:spcPct val="20000"/>
              </a:spcBef>
              <a:spcAft>
                <a:spcPct val="0"/>
              </a:spcAft>
              <a:buClr>
                <a:srgbClr val="FE5000"/>
              </a:buClr>
              <a:buSzPct val="100000"/>
              <a:buFont typeface="Lucida Sans Unicode" pitchFamily="34" charset="0"/>
              <a:buNone/>
              <a:tabLst/>
              <a:defRPr kumimoji="0" lang="fr-FR" sz="1800" b="1" i="0" u="none" strike="noStrike" kern="1200" cap="none" spc="0" normalizeH="0" baseline="0" dirty="0" smtClean="0">
                <a:ln>
                  <a:noFill/>
                </a:ln>
                <a:solidFill>
                  <a:schemeClr val="bg2"/>
                </a:solidFill>
                <a:effectLst/>
                <a:uLnTx/>
                <a:uFillTx/>
                <a:latin typeface="Myriad Pro" pitchFamily="34" charset="0"/>
                <a:ea typeface="+mn-ea"/>
                <a:cs typeface="Lucida Sans Unicod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FR" dirty="0"/>
          </a:p>
        </p:txBody>
      </p:sp>
      <p:sp>
        <p:nvSpPr>
          <p:cNvPr id="9" name="Espace réservé de la date 3"/>
          <p:cNvSpPr>
            <a:spLocks noGrp="1"/>
          </p:cNvSpPr>
          <p:nvPr userDrawn="1">
            <p:ph type="dt" sz="half" idx="10"/>
          </p:nvPr>
        </p:nvSpPr>
        <p:spPr>
          <a:xfrm>
            <a:off x="6411913" y="5146675"/>
            <a:ext cx="2133600" cy="365125"/>
          </a:xfrm>
        </p:spPr>
        <p:txBody>
          <a:bodyPr/>
          <a:lstStyle>
            <a:lvl1pPr algn="r">
              <a:defRPr lang="fr-FR" sz="1300" kern="1200">
                <a:solidFill>
                  <a:schemeClr val="tx1"/>
                </a:solidFill>
                <a:latin typeface="Myriad Pro" pitchFamily="34" charset="0"/>
                <a:ea typeface="+mn-ea"/>
                <a:cs typeface="Lucida Sans Unicode" pitchFamily="34" charset="0"/>
              </a:defRPr>
            </a:lvl1pPr>
          </a:lstStyle>
          <a:p>
            <a:pPr>
              <a:defRPr/>
            </a:pPr>
            <a:fld id="{68D54E61-984A-42DE-A1A9-41494CE542CC}" type="datetime1">
              <a:rPr lang="fr-FR" smtClean="0"/>
              <a:pPr>
                <a:defRPr/>
              </a:pPr>
              <a:t>05/10/2018</a:t>
            </a:fld>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6612" y="1350"/>
            <a:ext cx="1587388" cy="1260000"/>
          </a:xfrm>
          <a:prstGeom prst="rect">
            <a:avLst/>
          </a:prstGeom>
        </p:spPr>
      </p:pic>
      <p:pic>
        <p:nvPicPr>
          <p:cNvPr id="8"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16638"/>
            <a:ext cx="9144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X:\Common\Communication\Visual Identity\EPRS Graphical charter\EPRS-block-0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2450" y="320675"/>
            <a:ext cx="36004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3292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27700" y="1112838"/>
            <a:ext cx="2959100" cy="673100"/>
          </a:xfrm>
        </p:spPr>
        <p:txBody>
          <a:bodyPr/>
          <a:lstStyle/>
          <a:p>
            <a:r>
              <a:rPr lang="fr-FR" dirty="0" smtClean="0"/>
              <a:t>AGENDA</a:t>
            </a:r>
            <a:endParaRPr lang="en-US" dirty="0"/>
          </a:p>
        </p:txBody>
      </p:sp>
      <p:sp>
        <p:nvSpPr>
          <p:cNvPr id="3" name="Date Placeholder 2"/>
          <p:cNvSpPr>
            <a:spLocks noGrp="1"/>
          </p:cNvSpPr>
          <p:nvPr>
            <p:ph type="dt" sz="half" idx="10"/>
          </p:nvPr>
        </p:nvSpPr>
        <p:spPr/>
        <p:txBody>
          <a:bodyPr/>
          <a:lstStyle/>
          <a:p>
            <a:pPr>
              <a:defRPr/>
            </a:pPr>
            <a:fld id="{D797649F-1F74-4376-9176-60738D7753FB}" type="datetime1">
              <a:rPr lang="fr-FR" smtClean="0"/>
              <a:pPr>
                <a:defRPr/>
              </a:pPr>
              <a:t>05/10/2018</a:t>
            </a:fld>
            <a:endParaRPr lang="fr-FR" dirty="0"/>
          </a:p>
        </p:txBody>
      </p:sp>
      <p:sp>
        <p:nvSpPr>
          <p:cNvPr id="4" name="Footer Placeholder 3"/>
          <p:cNvSpPr>
            <a:spLocks noGrp="1"/>
          </p:cNvSpPr>
          <p:nvPr>
            <p:ph type="ftr" sz="quarter" idx="11"/>
          </p:nvPr>
        </p:nvSpPr>
        <p:spPr/>
        <p:txBody>
          <a:bodyPr/>
          <a:lstStyle/>
          <a:p>
            <a:pPr>
              <a:defRPr/>
            </a:pPr>
            <a:r>
              <a:rPr lang="fr-FR" smtClean="0"/>
              <a:t>Presentation Title</a:t>
            </a:r>
            <a:endParaRPr lang="fr-FR" dirty="0"/>
          </a:p>
        </p:txBody>
      </p:sp>
      <p:sp>
        <p:nvSpPr>
          <p:cNvPr id="5" name="Slide Number Placeholder 4"/>
          <p:cNvSpPr>
            <a:spLocks noGrp="1"/>
          </p:cNvSpPr>
          <p:nvPr>
            <p:ph type="sldNum" sz="quarter" idx="12"/>
          </p:nvPr>
        </p:nvSpPr>
        <p:spPr/>
        <p:txBody>
          <a:bodyPr/>
          <a:lstStyle/>
          <a:p>
            <a:pPr>
              <a:defRPr/>
            </a:pPr>
            <a:fld id="{E202CD86-F224-4DD8-94C1-3302D0771FDA}" type="slidenum">
              <a:rPr lang="en-GB" smtClean="0"/>
              <a:pPr>
                <a:defRPr/>
              </a:pPr>
              <a:t>‹#›</a:t>
            </a:fld>
            <a:endParaRPr lang="en-GB" dirty="0"/>
          </a:p>
        </p:txBody>
      </p:sp>
      <p:sp>
        <p:nvSpPr>
          <p:cNvPr id="6" name="Subtitle 2"/>
          <p:cNvSpPr>
            <a:spLocks noGrp="1"/>
          </p:cNvSpPr>
          <p:nvPr userDrawn="1">
            <p:ph type="subTitle" idx="1"/>
          </p:nvPr>
        </p:nvSpPr>
        <p:spPr bwMode="auto">
          <a:xfrm>
            <a:off x="673100" y="2232025"/>
            <a:ext cx="7872413" cy="3157538"/>
          </a:xfrm>
        </p:spPr>
        <p:txBody>
          <a:bodyPr wrap="square" numCol="1" anchor="t" anchorCtr="0" compatLnSpc="1">
            <a:prstTxWarp prst="textNoShape">
              <a:avLst/>
            </a:prstTxWarp>
          </a:bodyPr>
          <a:lstStyle/>
          <a:p>
            <a:pPr fontAlgn="base">
              <a:spcAft>
                <a:spcPct val="0"/>
              </a:spcAft>
              <a:buFont typeface="Calibri" pitchFamily="34" charset="0"/>
              <a:buAutoNum type="arabicPeriod"/>
            </a:pPr>
            <a:r>
              <a:rPr altLang="en-US" dirty="0"/>
              <a:t>Agenda point 1</a:t>
            </a:r>
          </a:p>
          <a:p>
            <a:pPr fontAlgn="base">
              <a:spcAft>
                <a:spcPct val="0"/>
              </a:spcAft>
              <a:buFont typeface="Calibri" pitchFamily="34" charset="0"/>
              <a:buAutoNum type="arabicPeriod"/>
            </a:pPr>
            <a:r>
              <a:rPr altLang="en-US" dirty="0"/>
              <a:t>Agenda point 2</a:t>
            </a:r>
            <a:endParaRPr lang="en-GB"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PRS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1"/>
                </a:solidFill>
                <a:latin typeface="Myriad Pro" pitchFamily="34" charset="0"/>
              </a:defRPr>
            </a:lvl1pPr>
          </a:lstStyle>
          <a:p>
            <a:r>
              <a:rPr lang="en-US" smtClean="0"/>
              <a:t>Click to edit Master title style</a:t>
            </a:r>
            <a:endParaRPr lang="fr-FR" dirty="0"/>
          </a:p>
        </p:txBody>
      </p:sp>
      <p:sp>
        <p:nvSpPr>
          <p:cNvPr id="3" name="Espace réservé du contenu 2"/>
          <p:cNvSpPr>
            <a:spLocks noGrp="1"/>
          </p:cNvSpPr>
          <p:nvPr>
            <p:ph idx="1"/>
          </p:nvPr>
        </p:nvSpPr>
        <p:spPr/>
        <p:txBody>
          <a:bodyPr/>
          <a:lstStyle>
            <a:lvl1pPr>
              <a:defRPr>
                <a:solidFill>
                  <a:schemeClr val="tx1"/>
                </a:solidFill>
                <a:latin typeface="Myriad Pro" pitchFamily="34" charset="0"/>
              </a:defRPr>
            </a:lvl1pPr>
            <a:lvl2pPr>
              <a:defRPr>
                <a:solidFill>
                  <a:schemeClr val="tx1"/>
                </a:solidFill>
                <a:latin typeface="Myriad Pro" pitchFamily="34" charset="0"/>
              </a:defRPr>
            </a:lvl2pPr>
            <a:lvl3pPr>
              <a:defRPr>
                <a:solidFill>
                  <a:schemeClr val="tx1"/>
                </a:solidFill>
                <a:latin typeface="Myriad Pro" pitchFamily="34" charset="0"/>
              </a:defRPr>
            </a:lvl3pPr>
            <a:lvl4pPr marL="1527175" indent="-228600">
              <a:buFont typeface="Lucida Sans Unicode" pitchFamily="34" charset="0"/>
              <a:buChar char="›"/>
              <a:defRPr sz="1600">
                <a:solidFill>
                  <a:schemeClr val="tx1"/>
                </a:solidFill>
                <a:latin typeface="Myriad Pro" pitchFamily="34" charset="0"/>
                <a:cs typeface="Lucida Sans Unicode" pitchFamily="34" charset="0"/>
              </a:defRPr>
            </a:lvl4pPr>
            <a:lvl5pPr>
              <a:defRPr sz="1600">
                <a:solidFill>
                  <a:schemeClr val="tx1"/>
                </a:solidFill>
                <a:latin typeface="Myriad Pro" pitchFamily="34" charset="0"/>
                <a:cs typeface="Lucida Sans Unicode" pitchFamily="34" charset="0"/>
              </a:defRPr>
            </a:lvl5pPr>
            <a:lvl6pPr marL="2695575" indent="-228600">
              <a:buFont typeface="Arial" pitchFamily="34" charset="0"/>
              <a:buChar char="•"/>
              <a:defRPr sz="1600">
                <a:latin typeface="Lucida Sans Unicode" pitchFamily="34" charset="0"/>
                <a:cs typeface="Lucida Sans Unicode"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0FF976A1-AE8F-4A41-A2F1-55F30EB605C0}" type="datetime1">
              <a:rPr lang="fr-FR" smtClean="0"/>
              <a:pPr>
                <a:defRPr/>
              </a:pPr>
              <a:t>05/10/2018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Presentation Title</a:t>
            </a:r>
            <a:endParaRPr lang="fr-FR" dirty="0"/>
          </a:p>
        </p:txBody>
      </p:sp>
      <p:sp>
        <p:nvSpPr>
          <p:cNvPr id="6" name="Espace réservé du numéro de diapositive 5"/>
          <p:cNvSpPr>
            <a:spLocks noGrp="1"/>
          </p:cNvSpPr>
          <p:nvPr userDrawn="1">
            <p:ph type="sldNum" sz="quarter" idx="12"/>
          </p:nvPr>
        </p:nvSpPr>
        <p:spPr/>
        <p:txBody>
          <a:bodyPr/>
          <a:lstStyle>
            <a:lvl1pPr>
              <a:defRPr/>
            </a:lvl1pPr>
          </a:lstStyle>
          <a:p>
            <a:pPr>
              <a:defRPr/>
            </a:pPr>
            <a:fld id="{5BBB40FE-5349-4C61-9F6A-72B08571F32B}" type="slidenum">
              <a:rPr lang="en-GB"/>
              <a:pPr>
                <a:defRPr/>
              </a:pPr>
              <a:t>‹#›</a:t>
            </a:fld>
            <a:endParaRPr lang="en-GB" dirty="0"/>
          </a:p>
        </p:txBody>
      </p:sp>
    </p:spTree>
    <p:extLst>
      <p:ext uri="{BB962C8B-B14F-4D97-AF65-F5344CB8AC3E}">
        <p14:creationId xmlns:p14="http://schemas.microsoft.com/office/powerpoint/2010/main" val="29826951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EPRS Two Column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1"/>
                </a:solidFill>
                <a:latin typeface="Myriad Pro" pitchFamily="34" charset="0"/>
              </a:defRPr>
            </a:lvl1pPr>
          </a:lstStyle>
          <a:p>
            <a:r>
              <a:rPr lang="en-US" smtClean="0"/>
              <a:t>Click to edit Master title style</a:t>
            </a:r>
            <a:endParaRPr lang="fr-FR" dirty="0"/>
          </a:p>
        </p:txBody>
      </p:sp>
      <p:sp>
        <p:nvSpPr>
          <p:cNvPr id="3" name="Espace réservé du contenu 2"/>
          <p:cNvSpPr>
            <a:spLocks noGrp="1"/>
          </p:cNvSpPr>
          <p:nvPr>
            <p:ph sz="half" idx="1"/>
          </p:nvPr>
        </p:nvSpPr>
        <p:spPr>
          <a:xfrm>
            <a:off x="457200" y="1790700"/>
            <a:ext cx="4038600" cy="4335463"/>
          </a:xfrm>
        </p:spPr>
        <p:txBody>
          <a:bodyPr/>
          <a:lstStyle>
            <a:lvl1pPr>
              <a:defRPr sz="2000">
                <a:solidFill>
                  <a:schemeClr val="tx1"/>
                </a:solidFill>
                <a:latin typeface="Myriad Pro" pitchFamily="34" charset="0"/>
              </a:defRPr>
            </a:lvl1pPr>
            <a:lvl2pPr>
              <a:defRPr sz="1800">
                <a:solidFill>
                  <a:schemeClr val="tx1"/>
                </a:solidFill>
                <a:latin typeface="Myriad Pro" pitchFamily="34" charset="0"/>
              </a:defRPr>
            </a:lvl2pPr>
            <a:lvl3pPr>
              <a:defRPr sz="1600">
                <a:solidFill>
                  <a:schemeClr val="tx1"/>
                </a:solidFill>
                <a:latin typeface="Myriad Pro" pitchFamily="34" charset="0"/>
              </a:defRPr>
            </a:lvl3pPr>
            <a:lvl4pPr>
              <a:defRPr sz="1600">
                <a:solidFill>
                  <a:schemeClr val="tx1"/>
                </a:solidFill>
                <a:latin typeface="Myriad Pro" pitchFamily="34" charset="0"/>
                <a:cs typeface="Lucida Sans Unicode" pitchFamily="34" charset="0"/>
              </a:defRPr>
            </a:lvl4pPr>
            <a:lvl5pPr>
              <a:defRPr sz="1600">
                <a:solidFill>
                  <a:schemeClr val="tx1"/>
                </a:solidFill>
                <a:latin typeface="Myriad Pro" pitchFamily="34" charset="0"/>
                <a:cs typeface="Lucida Sans Unicode"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u contenu 3"/>
          <p:cNvSpPr>
            <a:spLocks noGrp="1"/>
          </p:cNvSpPr>
          <p:nvPr>
            <p:ph sz="half" idx="2"/>
          </p:nvPr>
        </p:nvSpPr>
        <p:spPr>
          <a:xfrm>
            <a:off x="4648200" y="1809750"/>
            <a:ext cx="4038600" cy="4316413"/>
          </a:xfrm>
        </p:spPr>
        <p:txBody>
          <a:bodyPr/>
          <a:lstStyle>
            <a:lvl1pPr>
              <a:defRPr sz="2000">
                <a:solidFill>
                  <a:schemeClr val="tx1"/>
                </a:solidFill>
                <a:latin typeface="Myriad Pro" pitchFamily="34" charset="0"/>
              </a:defRPr>
            </a:lvl1pPr>
            <a:lvl2pPr>
              <a:defRPr sz="1800">
                <a:solidFill>
                  <a:schemeClr val="tx1"/>
                </a:solidFill>
                <a:latin typeface="Myriad Pro" pitchFamily="34" charset="0"/>
              </a:defRPr>
            </a:lvl2pPr>
            <a:lvl3pPr>
              <a:defRPr sz="1600">
                <a:solidFill>
                  <a:schemeClr val="tx1"/>
                </a:solidFill>
                <a:latin typeface="Myriad Pro" pitchFamily="34" charset="0"/>
              </a:defRPr>
            </a:lvl3pPr>
            <a:lvl4pPr>
              <a:defRPr sz="1600">
                <a:solidFill>
                  <a:schemeClr val="tx1"/>
                </a:solidFill>
                <a:latin typeface="Myriad Pro" pitchFamily="34" charset="0"/>
                <a:cs typeface="Lucida Sans Unicode" pitchFamily="34" charset="0"/>
              </a:defRPr>
            </a:lvl4pPr>
            <a:lvl5pPr>
              <a:defRPr sz="1600">
                <a:solidFill>
                  <a:schemeClr val="tx1"/>
                </a:solidFill>
                <a:latin typeface="Myriad Pro" pitchFamily="34" charset="0"/>
                <a:cs typeface="Lucida Sans Unicode"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1A8CFAFC-953A-4CBA-AA94-FED6A4C4F8CF}" type="datetime1">
              <a:rPr lang="fr-FR" smtClean="0"/>
              <a:pPr>
                <a:defRPr/>
              </a:pPr>
              <a:t>05/10/2018</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a:t>Presentation Title</a:t>
            </a:r>
            <a:endParaRPr lang="fr-FR" dirty="0"/>
          </a:p>
        </p:txBody>
      </p:sp>
      <p:sp>
        <p:nvSpPr>
          <p:cNvPr id="7" name="Espace réservé du numéro de diapositive 5"/>
          <p:cNvSpPr>
            <a:spLocks noGrp="1"/>
          </p:cNvSpPr>
          <p:nvPr userDrawn="1">
            <p:ph type="sldNum" sz="quarter" idx="12"/>
          </p:nvPr>
        </p:nvSpPr>
        <p:spPr/>
        <p:txBody>
          <a:bodyPr/>
          <a:lstStyle>
            <a:lvl1pPr>
              <a:defRPr/>
            </a:lvl1pPr>
          </a:lstStyle>
          <a:p>
            <a:pPr>
              <a:defRPr/>
            </a:pPr>
            <a:fld id="{16638A6F-51E9-43EF-B385-1418512C97AF}" type="slidenum">
              <a:rPr lang="en-GB"/>
              <a:pPr>
                <a:defRPr/>
              </a:pPr>
              <a:t>‹#›</a:t>
            </a:fld>
            <a:endParaRPr lang="en-GB" dirty="0"/>
          </a:p>
        </p:txBody>
      </p:sp>
    </p:spTree>
    <p:extLst>
      <p:ext uri="{BB962C8B-B14F-4D97-AF65-F5344CB8AC3E}">
        <p14:creationId xmlns:p14="http://schemas.microsoft.com/office/powerpoint/2010/main" val="13479630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EPRS Compar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1"/>
                </a:solidFill>
                <a:latin typeface="Myriad Pro" pitchFamily="34" charset="0"/>
              </a:defRPr>
            </a:lvl1pPr>
          </a:lstStyle>
          <a:p>
            <a:r>
              <a:rPr lang="en-US" smtClean="0"/>
              <a:t>Click to edit Master title style</a:t>
            </a:r>
            <a:endParaRPr lang="fr-FR" dirty="0"/>
          </a:p>
        </p:txBody>
      </p:sp>
      <p:sp>
        <p:nvSpPr>
          <p:cNvPr id="3" name="Espace réservé du texte 2"/>
          <p:cNvSpPr>
            <a:spLocks noGrp="1"/>
          </p:cNvSpPr>
          <p:nvPr>
            <p:ph type="body" idx="1"/>
          </p:nvPr>
        </p:nvSpPr>
        <p:spPr>
          <a:xfrm>
            <a:off x="457200" y="1800225"/>
            <a:ext cx="4040188" cy="374650"/>
          </a:xfrm>
        </p:spPr>
        <p:txBody>
          <a:bodyPr anchor="b"/>
          <a:lstStyle>
            <a:lvl1pPr marL="0" indent="0">
              <a:buNone/>
              <a:defRPr sz="2000" b="1">
                <a:solidFill>
                  <a:schemeClr val="bg2"/>
                </a:solidFill>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1800">
                <a:solidFill>
                  <a:schemeClr val="tx1"/>
                </a:solidFill>
                <a:latin typeface="Myriad Pro" pitchFamily="34" charset="0"/>
              </a:defRPr>
            </a:lvl1pPr>
            <a:lvl2pPr>
              <a:defRPr sz="1600">
                <a:solidFill>
                  <a:schemeClr val="tx1"/>
                </a:solidFill>
                <a:latin typeface="Myriad Pro" pitchFamily="34" charset="0"/>
              </a:defRPr>
            </a:lvl2pPr>
            <a:lvl3pPr>
              <a:defRPr sz="1600">
                <a:solidFill>
                  <a:schemeClr val="tx1"/>
                </a:solidFill>
                <a:latin typeface="Myriad Pro" pitchFamily="34" charset="0"/>
              </a:defRPr>
            </a:lvl3pPr>
            <a:lvl4pPr>
              <a:defRPr sz="1600">
                <a:solidFill>
                  <a:schemeClr val="tx1"/>
                </a:solidFill>
                <a:latin typeface="Myriad Pro" pitchFamily="34" charset="0"/>
                <a:cs typeface="Lucida Sans Unicode" pitchFamily="34" charset="0"/>
              </a:defRPr>
            </a:lvl4pPr>
            <a:lvl5pPr>
              <a:defRPr sz="1600">
                <a:solidFill>
                  <a:schemeClr val="tx1"/>
                </a:solidFill>
                <a:latin typeface="Myriad Pro" pitchFamily="34" charset="0"/>
                <a:cs typeface="Lucida Sans Unicode"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Espace réservé du texte 4"/>
          <p:cNvSpPr>
            <a:spLocks noGrp="1"/>
          </p:cNvSpPr>
          <p:nvPr>
            <p:ph type="body" sz="quarter" idx="3"/>
          </p:nvPr>
        </p:nvSpPr>
        <p:spPr>
          <a:xfrm>
            <a:off x="4645025" y="1800225"/>
            <a:ext cx="4041775" cy="374650"/>
          </a:xfrm>
        </p:spPr>
        <p:txBody>
          <a:bodyPr anchor="b"/>
          <a:lstStyle>
            <a:lvl1pPr marL="0" indent="0">
              <a:buNone/>
              <a:defRPr sz="2000" b="1">
                <a:solidFill>
                  <a:schemeClr val="bg2"/>
                </a:solidFill>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1800">
                <a:solidFill>
                  <a:schemeClr val="tx1"/>
                </a:solidFill>
                <a:latin typeface="Myriad Pro" pitchFamily="34" charset="0"/>
              </a:defRPr>
            </a:lvl1pPr>
            <a:lvl2pPr>
              <a:defRPr sz="1600">
                <a:solidFill>
                  <a:schemeClr val="tx1"/>
                </a:solidFill>
                <a:latin typeface="Myriad Pro" pitchFamily="34" charset="0"/>
              </a:defRPr>
            </a:lvl2pPr>
            <a:lvl3pPr>
              <a:defRPr sz="1600">
                <a:solidFill>
                  <a:schemeClr val="tx1"/>
                </a:solidFill>
                <a:latin typeface="Myriad Pro" pitchFamily="34" charset="0"/>
              </a:defRPr>
            </a:lvl3pPr>
            <a:lvl4pPr>
              <a:defRPr sz="1600">
                <a:solidFill>
                  <a:schemeClr val="tx1"/>
                </a:solidFill>
                <a:latin typeface="Myriad Pro" pitchFamily="34" charset="0"/>
                <a:cs typeface="Lucida Sans Unicode" pitchFamily="34" charset="0"/>
              </a:defRPr>
            </a:lvl4pPr>
            <a:lvl5pPr>
              <a:defRPr sz="1600">
                <a:solidFill>
                  <a:schemeClr val="tx1"/>
                </a:solidFill>
                <a:latin typeface="Myriad Pro" pitchFamily="34" charset="0"/>
                <a:cs typeface="Lucida Sans Unicode"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7" name="Espace réservé de la date 3"/>
          <p:cNvSpPr>
            <a:spLocks noGrp="1"/>
          </p:cNvSpPr>
          <p:nvPr>
            <p:ph type="dt" sz="half" idx="10"/>
          </p:nvPr>
        </p:nvSpPr>
        <p:spPr/>
        <p:txBody>
          <a:bodyPr/>
          <a:lstStyle>
            <a:lvl1pPr>
              <a:defRPr/>
            </a:lvl1pPr>
          </a:lstStyle>
          <a:p>
            <a:pPr>
              <a:defRPr/>
            </a:pPr>
            <a:fld id="{2CA82AEA-529E-453D-BD15-64F4473B683B}" type="datetime1">
              <a:rPr lang="fr-FR" smtClean="0"/>
              <a:pPr>
                <a:defRPr/>
              </a:pPr>
              <a:t>05/10/2018</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a:t>Presentation Title</a:t>
            </a:r>
            <a:endParaRPr lang="fr-FR" dirty="0"/>
          </a:p>
        </p:txBody>
      </p:sp>
      <p:sp>
        <p:nvSpPr>
          <p:cNvPr id="9" name="Espace réservé du numéro de diapositive 5"/>
          <p:cNvSpPr>
            <a:spLocks noGrp="1"/>
          </p:cNvSpPr>
          <p:nvPr userDrawn="1">
            <p:ph type="sldNum" sz="quarter" idx="12"/>
          </p:nvPr>
        </p:nvSpPr>
        <p:spPr/>
        <p:txBody>
          <a:bodyPr/>
          <a:lstStyle>
            <a:lvl1pPr>
              <a:defRPr/>
            </a:lvl1pPr>
          </a:lstStyle>
          <a:p>
            <a:pPr>
              <a:defRPr/>
            </a:pPr>
            <a:fld id="{11EDE86B-9E5B-4F59-A5FF-5A9F5C559727}" type="slidenum">
              <a:rPr lang="en-GB"/>
              <a:pPr>
                <a:defRPr/>
              </a:pPr>
              <a:t>‹#›</a:t>
            </a:fld>
            <a:endParaRPr lang="en-GB" dirty="0"/>
          </a:p>
        </p:txBody>
      </p:sp>
    </p:spTree>
    <p:extLst>
      <p:ext uri="{BB962C8B-B14F-4D97-AF65-F5344CB8AC3E}">
        <p14:creationId xmlns:p14="http://schemas.microsoft.com/office/powerpoint/2010/main" val="39723169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PRS Squa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1"/>
                </a:solidFill>
                <a:latin typeface="Myriad Pro" pitchFamily="34" charset="0"/>
              </a:defRPr>
            </a:lvl1pPr>
          </a:lstStyle>
          <a:p>
            <a:r>
              <a:rPr lang="en-US" dirty="0" smtClean="0"/>
              <a:t>Click to edit Master title style</a:t>
            </a:r>
            <a:endParaRPr lang="en-AU" dirty="0"/>
          </a:p>
        </p:txBody>
      </p:sp>
      <p:sp>
        <p:nvSpPr>
          <p:cNvPr id="12" name="Espace réservé du contenu 10"/>
          <p:cNvSpPr>
            <a:spLocks noGrp="1"/>
          </p:cNvSpPr>
          <p:nvPr>
            <p:ph sz="quarter" idx="17"/>
          </p:nvPr>
        </p:nvSpPr>
        <p:spPr>
          <a:xfrm>
            <a:off x="486888" y="1790699"/>
            <a:ext cx="3960000" cy="2000251"/>
          </a:xfrm>
        </p:spPr>
        <p:txBody>
          <a:bodyPr/>
          <a:lstStyle>
            <a:lvl1pPr marL="357188" indent="-342900">
              <a:defRPr sz="1800">
                <a:solidFill>
                  <a:schemeClr val="tx1"/>
                </a:solidFill>
                <a:latin typeface="Myriad Pro" pitchFamily="34" charset="0"/>
              </a:defRPr>
            </a:lvl1pPr>
            <a:lvl2pPr marL="534988" indent="-285750">
              <a:tabLst/>
              <a:defRPr sz="1600">
                <a:solidFill>
                  <a:schemeClr val="tx1"/>
                </a:solidFill>
                <a:latin typeface="Myriad Pro" pitchFamily="34" charset="0"/>
              </a:defRPr>
            </a:lvl2pPr>
            <a:lvl3pPr marL="715963" indent="-228600">
              <a:defRPr sz="1400">
                <a:solidFill>
                  <a:schemeClr val="tx1"/>
                </a:solidFill>
                <a:latin typeface="Myriad Pro" pitchFamily="34" charset="0"/>
              </a:defRPr>
            </a:lvl3pPr>
            <a:lvl4pPr marL="1441450" indent="-228600">
              <a:defRPr>
                <a:solidFill>
                  <a:schemeClr val="tx1"/>
                </a:solidFill>
                <a:latin typeface="Myriad Pro" pitchFamily="34" charset="0"/>
              </a:defRPr>
            </a:lvl4pPr>
            <a:lvl5pPr marL="1441450" indent="-228600">
              <a:defRPr>
                <a:solidFill>
                  <a:schemeClr val="tx1"/>
                </a:solidFill>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8" name="Espace réservé du contenu 10"/>
          <p:cNvSpPr>
            <a:spLocks noGrp="1"/>
          </p:cNvSpPr>
          <p:nvPr>
            <p:ph sz="quarter" idx="18"/>
          </p:nvPr>
        </p:nvSpPr>
        <p:spPr>
          <a:xfrm>
            <a:off x="4617521" y="1800225"/>
            <a:ext cx="3960000" cy="1981200"/>
          </a:xfrm>
        </p:spPr>
        <p:txBody>
          <a:bodyPr/>
          <a:lstStyle>
            <a:lvl1pPr marL="357188" indent="-342900">
              <a:defRPr sz="1800">
                <a:solidFill>
                  <a:schemeClr val="tx1"/>
                </a:solidFill>
                <a:latin typeface="Myriad Pro" pitchFamily="34" charset="0"/>
              </a:defRPr>
            </a:lvl1pPr>
            <a:lvl2pPr marL="534988" indent="-285750">
              <a:tabLst/>
              <a:defRPr sz="1600">
                <a:solidFill>
                  <a:schemeClr val="tx1"/>
                </a:solidFill>
                <a:latin typeface="Myriad Pro" pitchFamily="34" charset="0"/>
              </a:defRPr>
            </a:lvl2pPr>
            <a:lvl3pPr marL="715963" indent="-228600">
              <a:defRPr sz="1400">
                <a:solidFill>
                  <a:schemeClr val="tx1"/>
                </a:solidFill>
                <a:latin typeface="Myriad Pro" pitchFamily="34" charset="0"/>
              </a:defRPr>
            </a:lvl3pPr>
            <a:lvl4pPr marL="1441450" indent="-228600">
              <a:defRPr>
                <a:solidFill>
                  <a:schemeClr val="tx1"/>
                </a:solidFill>
                <a:latin typeface="Myriad Pro" pitchFamily="34" charset="0"/>
              </a:defRPr>
            </a:lvl4pPr>
            <a:lvl5pPr marL="1441450" indent="-228600">
              <a:defRPr>
                <a:solidFill>
                  <a:schemeClr val="tx1"/>
                </a:solidFill>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Espace réservé de la date 3"/>
          <p:cNvSpPr>
            <a:spLocks noGrp="1"/>
          </p:cNvSpPr>
          <p:nvPr>
            <p:ph type="dt" sz="half" idx="21"/>
          </p:nvPr>
        </p:nvSpPr>
        <p:spPr/>
        <p:txBody>
          <a:bodyPr/>
          <a:lstStyle>
            <a:lvl1pPr>
              <a:defRPr/>
            </a:lvl1pPr>
          </a:lstStyle>
          <a:p>
            <a:pPr>
              <a:defRPr/>
            </a:pPr>
            <a:fld id="{4C97BB9A-0FE8-428E-BFE8-B5962BFA4076}" type="datetime1">
              <a:rPr lang="fr-FR" smtClean="0"/>
              <a:pPr>
                <a:defRPr/>
              </a:pPr>
              <a:t>05/10/2018</a:t>
            </a:fld>
            <a:endParaRPr lang="fr-FR" dirty="0"/>
          </a:p>
        </p:txBody>
      </p:sp>
      <p:sp>
        <p:nvSpPr>
          <p:cNvPr id="8" name="Espace réservé du pied de page 4"/>
          <p:cNvSpPr>
            <a:spLocks noGrp="1"/>
          </p:cNvSpPr>
          <p:nvPr>
            <p:ph type="ftr" sz="quarter" idx="22"/>
          </p:nvPr>
        </p:nvSpPr>
        <p:spPr/>
        <p:txBody>
          <a:bodyPr/>
          <a:lstStyle>
            <a:lvl1pPr>
              <a:defRPr/>
            </a:lvl1pPr>
          </a:lstStyle>
          <a:p>
            <a:pPr>
              <a:defRPr/>
            </a:pPr>
            <a:r>
              <a:rPr lang="fr-FR"/>
              <a:t>Presentation Title</a:t>
            </a:r>
            <a:endParaRPr lang="fr-FR" dirty="0"/>
          </a:p>
        </p:txBody>
      </p:sp>
      <p:sp>
        <p:nvSpPr>
          <p:cNvPr id="9" name="Espace réservé du numéro de diapositive 5"/>
          <p:cNvSpPr>
            <a:spLocks noGrp="1"/>
          </p:cNvSpPr>
          <p:nvPr userDrawn="1">
            <p:ph type="sldNum" sz="quarter" idx="23"/>
          </p:nvPr>
        </p:nvSpPr>
        <p:spPr/>
        <p:txBody>
          <a:bodyPr/>
          <a:lstStyle>
            <a:lvl1pPr>
              <a:defRPr/>
            </a:lvl1pPr>
          </a:lstStyle>
          <a:p>
            <a:pPr>
              <a:defRPr/>
            </a:pPr>
            <a:fld id="{7426D72B-373A-4C7D-8539-E41DFBACFF50}" type="slidenum">
              <a:rPr lang="en-GB"/>
              <a:pPr>
                <a:defRPr/>
              </a:pPr>
              <a:t>‹#›</a:t>
            </a:fld>
            <a:endParaRPr lang="en-GB" dirty="0"/>
          </a:p>
        </p:txBody>
      </p:sp>
      <p:sp>
        <p:nvSpPr>
          <p:cNvPr id="10" name="Espace réservé du contenu 10"/>
          <p:cNvSpPr>
            <a:spLocks noGrp="1"/>
          </p:cNvSpPr>
          <p:nvPr>
            <p:ph sz="quarter" idx="24"/>
          </p:nvPr>
        </p:nvSpPr>
        <p:spPr>
          <a:xfrm>
            <a:off x="4627046" y="4029075"/>
            <a:ext cx="3960000" cy="1981200"/>
          </a:xfrm>
        </p:spPr>
        <p:txBody>
          <a:bodyPr/>
          <a:lstStyle>
            <a:lvl1pPr marL="357188" indent="-342900">
              <a:defRPr sz="1800">
                <a:solidFill>
                  <a:schemeClr val="tx1"/>
                </a:solidFill>
                <a:latin typeface="Myriad Pro" pitchFamily="34" charset="0"/>
              </a:defRPr>
            </a:lvl1pPr>
            <a:lvl2pPr marL="534988" indent="-285750">
              <a:tabLst/>
              <a:defRPr sz="1600">
                <a:solidFill>
                  <a:schemeClr val="tx1"/>
                </a:solidFill>
                <a:latin typeface="Myriad Pro" pitchFamily="34" charset="0"/>
              </a:defRPr>
            </a:lvl2pPr>
            <a:lvl3pPr marL="715963" indent="-228600">
              <a:defRPr sz="1400">
                <a:solidFill>
                  <a:schemeClr val="tx1"/>
                </a:solidFill>
                <a:latin typeface="Myriad Pro" pitchFamily="34" charset="0"/>
              </a:defRPr>
            </a:lvl3pPr>
            <a:lvl4pPr marL="1441450" indent="-228600">
              <a:defRPr>
                <a:solidFill>
                  <a:schemeClr val="tx1"/>
                </a:solidFill>
                <a:latin typeface="Myriad Pro" pitchFamily="34" charset="0"/>
              </a:defRPr>
            </a:lvl4pPr>
            <a:lvl5pPr marL="1441450" indent="-228600">
              <a:defRPr>
                <a:solidFill>
                  <a:schemeClr val="tx1"/>
                </a:solidFill>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Espace réservé du contenu 10"/>
          <p:cNvSpPr>
            <a:spLocks noGrp="1"/>
          </p:cNvSpPr>
          <p:nvPr>
            <p:ph sz="quarter" idx="25"/>
          </p:nvPr>
        </p:nvSpPr>
        <p:spPr>
          <a:xfrm>
            <a:off x="483671" y="4019550"/>
            <a:ext cx="3960000" cy="1981200"/>
          </a:xfrm>
        </p:spPr>
        <p:txBody>
          <a:bodyPr/>
          <a:lstStyle>
            <a:lvl1pPr marL="357188" indent="-342900">
              <a:defRPr sz="1800">
                <a:solidFill>
                  <a:schemeClr val="tx1"/>
                </a:solidFill>
                <a:latin typeface="Myriad Pro" pitchFamily="34" charset="0"/>
              </a:defRPr>
            </a:lvl1pPr>
            <a:lvl2pPr marL="534988" indent="-285750">
              <a:tabLst/>
              <a:defRPr sz="1600">
                <a:solidFill>
                  <a:schemeClr val="tx1"/>
                </a:solidFill>
                <a:latin typeface="Myriad Pro" pitchFamily="34" charset="0"/>
              </a:defRPr>
            </a:lvl2pPr>
            <a:lvl3pPr marL="715963" indent="-228600">
              <a:defRPr sz="1400">
                <a:solidFill>
                  <a:schemeClr val="tx1"/>
                </a:solidFill>
                <a:latin typeface="Myriad Pro" pitchFamily="34" charset="0"/>
              </a:defRPr>
            </a:lvl3pPr>
            <a:lvl4pPr marL="1441450" indent="-228600">
              <a:defRPr>
                <a:solidFill>
                  <a:schemeClr val="tx1"/>
                </a:solidFill>
                <a:latin typeface="Myriad Pro" pitchFamily="34" charset="0"/>
              </a:defRPr>
            </a:lvl4pPr>
            <a:lvl5pPr marL="1441450" indent="-228600">
              <a:defRPr>
                <a:solidFill>
                  <a:schemeClr val="tx1"/>
                </a:solidFill>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3912781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EPRS Content Special">
    <p:spTree>
      <p:nvGrpSpPr>
        <p:cNvPr id="1" name=""/>
        <p:cNvGrpSpPr/>
        <p:nvPr/>
      </p:nvGrpSpPr>
      <p:grpSpPr>
        <a:xfrm>
          <a:off x="0" y="0"/>
          <a:ext cx="0" cy="0"/>
          <a:chOff x="0" y="0"/>
          <a:chExt cx="0" cy="0"/>
        </a:xfrm>
      </p:grpSpPr>
      <p:sp>
        <p:nvSpPr>
          <p:cNvPr id="2" name="Titre 1"/>
          <p:cNvSpPr>
            <a:spLocks noGrp="1"/>
          </p:cNvSpPr>
          <p:nvPr>
            <p:ph type="title"/>
          </p:nvPr>
        </p:nvSpPr>
        <p:spPr>
          <a:xfrm>
            <a:off x="447675" y="1171574"/>
            <a:ext cx="3008313" cy="1006475"/>
          </a:xfrm>
        </p:spPr>
        <p:txBody>
          <a:bodyPr anchor="b">
            <a:normAutofit/>
          </a:bodyPr>
          <a:lstStyle>
            <a:lvl1pPr algn="l">
              <a:defRPr sz="2400" b="0">
                <a:solidFill>
                  <a:schemeClr val="accent1"/>
                </a:solidFill>
                <a:latin typeface="Myriad Pro" pitchFamily="34" charset="0"/>
              </a:defRPr>
            </a:lvl1pPr>
          </a:lstStyle>
          <a:p>
            <a:r>
              <a:rPr lang="en-US" dirty="0" smtClean="0"/>
              <a:t>Click to edit Master title style</a:t>
            </a:r>
            <a:endParaRPr lang="fr-FR" dirty="0"/>
          </a:p>
        </p:txBody>
      </p:sp>
      <p:sp>
        <p:nvSpPr>
          <p:cNvPr id="3" name="Espace réservé du contenu 2"/>
          <p:cNvSpPr>
            <a:spLocks noGrp="1"/>
          </p:cNvSpPr>
          <p:nvPr>
            <p:ph idx="1"/>
          </p:nvPr>
        </p:nvSpPr>
        <p:spPr>
          <a:xfrm>
            <a:off x="3575050" y="1162050"/>
            <a:ext cx="5111750" cy="4964113"/>
          </a:xfrm>
        </p:spPr>
        <p:txBody>
          <a:bodyPr/>
          <a:lstStyle>
            <a:lvl1pPr>
              <a:buClr>
                <a:schemeClr val="accent5"/>
              </a:buClr>
              <a:defRPr sz="2400">
                <a:solidFill>
                  <a:schemeClr val="tx1"/>
                </a:solidFill>
                <a:latin typeface="Myriad Pro" pitchFamily="34" charset="0"/>
              </a:defRPr>
            </a:lvl1pPr>
            <a:lvl2pPr>
              <a:defRPr sz="2000">
                <a:solidFill>
                  <a:schemeClr val="tx1"/>
                </a:solidFill>
                <a:latin typeface="Myriad Pro" pitchFamily="34" charset="0"/>
              </a:defRPr>
            </a:lvl2pPr>
            <a:lvl3pPr>
              <a:defRPr sz="1800">
                <a:solidFill>
                  <a:schemeClr val="tx1"/>
                </a:solidFill>
                <a:latin typeface="Myriad Pro" pitchFamily="34" charset="0"/>
              </a:defRPr>
            </a:lvl3pPr>
            <a:lvl4pPr>
              <a:defRPr sz="1800">
                <a:solidFill>
                  <a:schemeClr val="tx1"/>
                </a:solidFill>
                <a:latin typeface="Myriad Pro" pitchFamily="34" charset="0"/>
                <a:cs typeface="Lucida Sans Unicode" pitchFamily="34" charset="0"/>
              </a:defRPr>
            </a:lvl4pPr>
            <a:lvl5pPr>
              <a:defRPr sz="1800">
                <a:solidFill>
                  <a:schemeClr val="tx1"/>
                </a:solidFill>
                <a:latin typeface="Myriad Pro" pitchFamily="34" charset="0"/>
                <a:cs typeface="Lucida Sans Unicode"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u texte 3"/>
          <p:cNvSpPr>
            <a:spLocks noGrp="1"/>
          </p:cNvSpPr>
          <p:nvPr>
            <p:ph type="body" sz="half" idx="2"/>
          </p:nvPr>
        </p:nvSpPr>
        <p:spPr>
          <a:xfrm>
            <a:off x="457200" y="2171700"/>
            <a:ext cx="3008313" cy="3954463"/>
          </a:xfrm>
        </p:spPr>
        <p:txBody>
          <a:bodyPr/>
          <a:lstStyle>
            <a:lvl1pPr marL="0" indent="0">
              <a:buNone/>
              <a:defRPr sz="1400">
                <a:solidFill>
                  <a:schemeClr val="tx1"/>
                </a:solidFill>
                <a:latin typeface="Myriad Pro"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53EF860F-CFA6-4B99-98C1-507B2E0C9A21}" type="datetime1">
              <a:rPr lang="fr-FR" smtClean="0"/>
              <a:pPr>
                <a:defRPr/>
              </a:pPr>
              <a:t>05/10/2018</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a:t>Presentation Title</a:t>
            </a:r>
          </a:p>
        </p:txBody>
      </p:sp>
      <p:sp>
        <p:nvSpPr>
          <p:cNvPr id="7" name="Espace réservé du numéro de diapositive 5"/>
          <p:cNvSpPr>
            <a:spLocks noGrp="1"/>
          </p:cNvSpPr>
          <p:nvPr>
            <p:ph type="sldNum" sz="quarter" idx="12"/>
          </p:nvPr>
        </p:nvSpPr>
        <p:spPr/>
        <p:txBody>
          <a:bodyPr/>
          <a:lstStyle>
            <a:lvl1pPr>
              <a:defRPr/>
            </a:lvl1pPr>
          </a:lstStyle>
          <a:p>
            <a:pPr>
              <a:defRPr/>
            </a:pPr>
            <a:fld id="{26F06161-F37F-4E6C-973F-78CC95898F18}" type="slidenum">
              <a:rPr lang="en-GB"/>
              <a:pPr>
                <a:defRPr/>
              </a:pPr>
              <a:t>‹#›</a:t>
            </a:fld>
            <a:endParaRPr lang="en-GB" dirty="0"/>
          </a:p>
        </p:txBody>
      </p:sp>
    </p:spTree>
    <p:extLst>
      <p:ext uri="{BB962C8B-B14F-4D97-AF65-F5344CB8AC3E}">
        <p14:creationId xmlns:p14="http://schemas.microsoft.com/office/powerpoint/2010/main" val="14840526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EPRS Image with legend">
    <p:spTree>
      <p:nvGrpSpPr>
        <p:cNvPr id="1" name=""/>
        <p:cNvGrpSpPr/>
        <p:nvPr/>
      </p:nvGrpSpPr>
      <p:grpSpPr>
        <a:xfrm>
          <a:off x="0" y="0"/>
          <a:ext cx="0" cy="0"/>
          <a:chOff x="0" y="0"/>
          <a:chExt cx="0" cy="0"/>
        </a:xfrm>
      </p:grpSpPr>
      <p:sp>
        <p:nvSpPr>
          <p:cNvPr id="2" name="Titre 1"/>
          <p:cNvSpPr>
            <a:spLocks noGrp="1"/>
          </p:cNvSpPr>
          <p:nvPr>
            <p:ph type="title"/>
          </p:nvPr>
        </p:nvSpPr>
        <p:spPr>
          <a:xfrm>
            <a:off x="1744663" y="628650"/>
            <a:ext cx="5486400" cy="566738"/>
          </a:xfrm>
        </p:spPr>
        <p:txBody>
          <a:bodyPr anchor="b">
            <a:normAutofit/>
          </a:bodyPr>
          <a:lstStyle>
            <a:lvl1pPr algn="l">
              <a:defRPr sz="2400" b="0">
                <a:solidFill>
                  <a:schemeClr val="accent1"/>
                </a:solidFill>
                <a:latin typeface="Myriad Pro" pitchFamily="34" charset="0"/>
              </a:defRPr>
            </a:lvl1pPr>
          </a:lstStyle>
          <a:p>
            <a:r>
              <a:rPr lang="en-US" dirty="0" smtClean="0"/>
              <a:t>Click to edit Master title style</a:t>
            </a:r>
            <a:endParaRPr lang="fr-FR" dirty="0"/>
          </a:p>
        </p:txBody>
      </p:sp>
      <p:sp>
        <p:nvSpPr>
          <p:cNvPr id="3" name="Espace réservé pour une image  2"/>
          <p:cNvSpPr>
            <a:spLocks noGrp="1"/>
          </p:cNvSpPr>
          <p:nvPr>
            <p:ph type="pic" idx="1"/>
          </p:nvPr>
        </p:nvSpPr>
        <p:spPr>
          <a:xfrm>
            <a:off x="1744663" y="2022475"/>
            <a:ext cx="5486400" cy="4114800"/>
          </a:xfrm>
        </p:spPr>
        <p:txBody>
          <a:bodyPr/>
          <a:lstStyle>
            <a:lvl1pPr marL="0" indent="0">
              <a:buNone/>
              <a:defRPr sz="3200">
                <a:solidFill>
                  <a:schemeClr val="tx2"/>
                </a:solidFill>
                <a:latin typeface="Myriad Pro"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FR" noProof="0" dirty="0"/>
          </a:p>
        </p:txBody>
      </p:sp>
      <p:sp>
        <p:nvSpPr>
          <p:cNvPr id="4" name="Espace réservé du texte 3"/>
          <p:cNvSpPr>
            <a:spLocks noGrp="1"/>
          </p:cNvSpPr>
          <p:nvPr>
            <p:ph type="body" sz="half" idx="2"/>
          </p:nvPr>
        </p:nvSpPr>
        <p:spPr>
          <a:xfrm>
            <a:off x="1744663" y="1204913"/>
            <a:ext cx="5486400" cy="804862"/>
          </a:xfrm>
        </p:spPr>
        <p:txBody>
          <a:bodyPr/>
          <a:lstStyle>
            <a:lvl1pPr marL="0" indent="0">
              <a:buNone/>
              <a:defRPr sz="1400">
                <a:solidFill>
                  <a:schemeClr val="tx1"/>
                </a:solidFill>
                <a:latin typeface="Myriad Pro"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D9C5E391-9605-46BB-8FE3-27A84427132B}" type="datetime1">
              <a:rPr lang="fr-FR" smtClean="0"/>
              <a:pPr>
                <a:defRPr/>
              </a:pPr>
              <a:t>05/10/2018</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a:t>Presentation Title</a:t>
            </a:r>
            <a:endParaRPr lang="fr-FR" dirty="0"/>
          </a:p>
        </p:txBody>
      </p:sp>
      <p:sp>
        <p:nvSpPr>
          <p:cNvPr id="7" name="Espace réservé du numéro de diapositive 5"/>
          <p:cNvSpPr>
            <a:spLocks noGrp="1"/>
          </p:cNvSpPr>
          <p:nvPr userDrawn="1">
            <p:ph type="sldNum" sz="quarter" idx="12"/>
          </p:nvPr>
        </p:nvSpPr>
        <p:spPr/>
        <p:txBody>
          <a:bodyPr/>
          <a:lstStyle>
            <a:lvl1pPr>
              <a:defRPr/>
            </a:lvl1pPr>
          </a:lstStyle>
          <a:p>
            <a:pPr>
              <a:defRPr/>
            </a:pPr>
            <a:fld id="{0882837D-FF06-42AE-98F2-DE4AF985B52F}" type="slidenum">
              <a:rPr lang="en-GB"/>
              <a:pPr>
                <a:defRPr/>
              </a:pPr>
              <a:t>‹#›</a:t>
            </a:fld>
            <a:endParaRPr lang="en-GB" dirty="0"/>
          </a:p>
        </p:txBody>
      </p:sp>
    </p:spTree>
    <p:extLst>
      <p:ext uri="{BB962C8B-B14F-4D97-AF65-F5344CB8AC3E}">
        <p14:creationId xmlns:p14="http://schemas.microsoft.com/office/powerpoint/2010/main" val="595237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ltran_EndSlide">
    <p:spTree>
      <p:nvGrpSpPr>
        <p:cNvPr id="1" name=""/>
        <p:cNvGrpSpPr/>
        <p:nvPr/>
      </p:nvGrpSpPr>
      <p:grpSpPr>
        <a:xfrm>
          <a:off x="0" y="0"/>
          <a:ext cx="0" cy="0"/>
          <a:chOff x="0" y="0"/>
          <a:chExt cx="0" cy="0"/>
        </a:xfrm>
      </p:grpSpPr>
      <p:grpSp>
        <p:nvGrpSpPr>
          <p:cNvPr id="2049" name="Group 2048"/>
          <p:cNvGrpSpPr/>
          <p:nvPr userDrawn="1"/>
        </p:nvGrpSpPr>
        <p:grpSpPr>
          <a:xfrm>
            <a:off x="4937208" y="4742162"/>
            <a:ext cx="3559120" cy="739671"/>
            <a:chOff x="4729341" y="3105246"/>
            <a:chExt cx="3559120" cy="739671"/>
          </a:xfrm>
        </p:grpSpPr>
        <p:sp>
          <p:nvSpPr>
            <p:cNvPr id="7" name="TextBox 25"/>
            <p:cNvSpPr txBox="1">
              <a:spLocks noChangeArrowheads="1"/>
            </p:cNvSpPr>
            <p:nvPr userDrawn="1"/>
          </p:nvSpPr>
          <p:spPr bwMode="auto">
            <a:xfrm>
              <a:off x="5186486" y="3105246"/>
              <a:ext cx="3101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fr-FR" sz="1200" dirty="0" smtClean="0">
                  <a:latin typeface="Myriad Pro" pitchFamily="34" charset="0"/>
                </a:rPr>
                <a:t>eprs@europarl.europa.eu</a:t>
              </a:r>
              <a:endParaRPr lang="en-GB" sz="1200" dirty="0" smtClean="0">
                <a:latin typeface="Myriad Pro" pitchFamily="34" charset="0"/>
              </a:endParaRPr>
            </a:p>
          </p:txBody>
        </p:sp>
        <p:pic>
          <p:nvPicPr>
            <p:cNvPr id="11"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9341" y="3503604"/>
              <a:ext cx="3349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Z:\Strategy\Communication and publications\Presentations\template for presentations\EPRS Presentation Template\spr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38866" y="3127369"/>
              <a:ext cx="3063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3"/>
            <p:cNvSpPr>
              <a:spLocks noChangeArrowheads="1"/>
            </p:cNvSpPr>
            <p:nvPr userDrawn="1"/>
          </p:nvSpPr>
          <p:spPr bwMode="auto">
            <a:xfrm>
              <a:off x="5186486" y="3506733"/>
              <a:ext cx="2527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fr-FR" altLang="en-US" sz="1200" dirty="0" err="1">
                  <a:latin typeface="Myriad Pro" pitchFamily="34" charset="0"/>
                </a:rPr>
                <a:t>Members</a:t>
              </a:r>
              <a:r>
                <a:rPr lang="fr-FR" altLang="en-US" sz="1200" dirty="0">
                  <a:latin typeface="Myriad Pro" pitchFamily="34" charset="0"/>
                </a:rPr>
                <a:t>’ hotline:  </a:t>
              </a:r>
              <a:r>
                <a:rPr lang="en-GB" altLang="en-US" sz="1200" dirty="0">
                  <a:latin typeface="Myriad Pro" pitchFamily="34" charset="0"/>
                </a:rPr>
                <a:t>88100</a:t>
              </a:r>
            </a:p>
          </p:txBody>
        </p:sp>
      </p:grpSp>
      <p:grpSp>
        <p:nvGrpSpPr>
          <p:cNvPr id="2048" name="Group 2047"/>
          <p:cNvGrpSpPr/>
          <p:nvPr userDrawn="1"/>
        </p:nvGrpSpPr>
        <p:grpSpPr>
          <a:xfrm>
            <a:off x="4937208" y="3389174"/>
            <a:ext cx="3721045" cy="1180259"/>
            <a:chOff x="4713466" y="1439808"/>
            <a:chExt cx="3721045" cy="1180259"/>
          </a:xfrm>
        </p:grpSpPr>
        <p:sp>
          <p:nvSpPr>
            <p:cNvPr id="2" name="TextBox 23"/>
            <p:cNvSpPr txBox="1">
              <a:spLocks noChangeArrowheads="1"/>
            </p:cNvSpPr>
            <p:nvPr userDrawn="1"/>
          </p:nvSpPr>
          <p:spPr bwMode="auto">
            <a:xfrm>
              <a:off x="5170611" y="1875625"/>
              <a:ext cx="301154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eaLnBrk="1" hangingPunct="1">
                <a:defRPr sz="1200">
                  <a:latin typeface="Myriad Pro"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7200" eaLnBrk="0" fontAlgn="base" hangingPunct="0">
                <a:spcBef>
                  <a:spcPct val="0"/>
                </a:spcBef>
                <a:spcAft>
                  <a:spcPct val="0"/>
                </a:spcAft>
              </a:lvl6pPr>
              <a:lvl7pPr marL="2971800" indent="-228600" defTabSz="457200" eaLnBrk="0" fontAlgn="base" hangingPunct="0">
                <a:spcBef>
                  <a:spcPct val="0"/>
                </a:spcBef>
                <a:spcAft>
                  <a:spcPct val="0"/>
                </a:spcAft>
              </a:lvl7pPr>
              <a:lvl8pPr marL="3429000" indent="-228600" defTabSz="457200" eaLnBrk="0" fontAlgn="base" hangingPunct="0">
                <a:spcBef>
                  <a:spcPct val="0"/>
                </a:spcBef>
                <a:spcAft>
                  <a:spcPct val="0"/>
                </a:spcAft>
              </a:lvl8pPr>
              <a:lvl9pPr marL="3886200" indent="-228600" defTabSz="457200" eaLnBrk="0" fontAlgn="base" hangingPunct="0">
                <a:spcBef>
                  <a:spcPct val="0"/>
                </a:spcBef>
                <a:spcAft>
                  <a:spcPct val="0"/>
                </a:spcAft>
              </a:lvl9pPr>
            </a:lstStyle>
            <a:p>
              <a:pPr>
                <a:defRPr/>
              </a:pPr>
              <a:r>
                <a:rPr lang="fr-FR" dirty="0" smtClean="0">
                  <a:hlinkClick r:id="rId4"/>
                </a:rPr>
                <a:t>www.europarl.europa.eu/thinktank</a:t>
              </a:r>
              <a:endParaRPr lang="en-GB" dirty="0" smtClean="0"/>
            </a:p>
          </p:txBody>
        </p:sp>
        <p:sp>
          <p:nvSpPr>
            <p:cNvPr id="6" name="TextBox 24"/>
            <p:cNvSpPr txBox="1">
              <a:spLocks noChangeArrowheads="1"/>
            </p:cNvSpPr>
            <p:nvPr userDrawn="1"/>
          </p:nvSpPr>
          <p:spPr bwMode="auto">
            <a:xfrm>
              <a:off x="5170611" y="2272383"/>
              <a:ext cx="293931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fr-FR" sz="1200" dirty="0" smtClean="0">
                  <a:latin typeface="Myriad Pro" pitchFamily="34" charset="0"/>
                  <a:hlinkClick r:id="rId5"/>
                </a:rPr>
                <a:t>www.eprs.sso.ep.parl.union.eu</a:t>
              </a:r>
              <a:endParaRPr lang="en-GB" sz="1200" dirty="0" smtClean="0">
                <a:latin typeface="Myriad Pro" pitchFamily="34" charset="0"/>
              </a:endParaRPr>
            </a:p>
          </p:txBody>
        </p:sp>
        <p:sp>
          <p:nvSpPr>
            <p:cNvPr id="10" name="TextBox 23"/>
            <p:cNvSpPr txBox="1">
              <a:spLocks noChangeArrowheads="1"/>
            </p:cNvSpPr>
            <p:nvPr userDrawn="1"/>
          </p:nvSpPr>
          <p:spPr bwMode="auto">
            <a:xfrm>
              <a:off x="5170611" y="1439808"/>
              <a:ext cx="326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eaLnBrk="1" hangingPunct="1">
                <a:defRPr sz="1200">
                  <a:latin typeface="Myriad Pro"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7200" eaLnBrk="0" fontAlgn="base" hangingPunct="0">
                <a:spcBef>
                  <a:spcPct val="0"/>
                </a:spcBef>
                <a:spcAft>
                  <a:spcPct val="0"/>
                </a:spcAft>
              </a:lvl6pPr>
              <a:lvl7pPr marL="2971800" indent="-228600" defTabSz="457200" eaLnBrk="0" fontAlgn="base" hangingPunct="0">
                <a:spcBef>
                  <a:spcPct val="0"/>
                </a:spcBef>
                <a:spcAft>
                  <a:spcPct val="0"/>
                </a:spcAft>
              </a:lvl7pPr>
              <a:lvl8pPr marL="3429000" indent="-228600" defTabSz="457200" eaLnBrk="0" fontAlgn="base" hangingPunct="0">
                <a:spcBef>
                  <a:spcPct val="0"/>
                </a:spcBef>
                <a:spcAft>
                  <a:spcPct val="0"/>
                </a:spcAft>
              </a:lvl8pPr>
              <a:lvl9pPr marL="3886200" indent="-228600" defTabSz="457200" eaLnBrk="0" fontAlgn="base" hangingPunct="0">
                <a:spcBef>
                  <a:spcPct val="0"/>
                </a:spcBef>
                <a:spcAft>
                  <a:spcPct val="0"/>
                </a:spcAft>
              </a:lvl9pPr>
            </a:lstStyle>
            <a:p>
              <a:pPr>
                <a:defRPr/>
              </a:pPr>
              <a:r>
                <a:rPr lang="fr-FR" dirty="0" smtClean="0">
                  <a:hlinkClick r:id="rId6"/>
                </a:rPr>
                <a:t>www.epthinktank.eu</a:t>
              </a:r>
              <a:endParaRPr lang="en-GB" dirty="0" smtClean="0"/>
            </a:p>
          </p:txBody>
        </p:sp>
        <p:pic>
          <p:nvPicPr>
            <p:cNvPr id="12" name="Picture 18" descr="Z:\Strategy\Communication and publications\Presentations\template for presentations\EPRS Presentation Template\sprite.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13466" y="2294629"/>
              <a:ext cx="3222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Z:\Strategy\Communication and publications\Presentations\template for presentations\EPRS Presentation Template\sprite.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713466" y="1447893"/>
              <a:ext cx="350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userDrawn="1"/>
          </p:nvPicPr>
          <p:blipFill rotWithShape="1">
            <a:blip r:embed="rId9">
              <a:clrChange>
                <a:clrFrom>
                  <a:srgbClr val="F5F5F5"/>
                </a:clrFrom>
                <a:clrTo>
                  <a:srgbClr val="F5F5F5">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37392" t="31014" r="60357" b="64445"/>
            <a:stretch/>
          </p:blipFill>
          <p:spPr bwMode="auto">
            <a:xfrm>
              <a:off x="4713466" y="1798532"/>
              <a:ext cx="380766"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59" name="Group 2058"/>
          <p:cNvGrpSpPr/>
          <p:nvPr userDrawn="1"/>
        </p:nvGrpSpPr>
        <p:grpSpPr>
          <a:xfrm>
            <a:off x="4750620" y="1442871"/>
            <a:ext cx="4838703" cy="1770229"/>
            <a:chOff x="3901305" y="3699036"/>
            <a:chExt cx="4838703" cy="1770229"/>
          </a:xfrm>
        </p:grpSpPr>
        <p:sp>
          <p:nvSpPr>
            <p:cNvPr id="5" name="TextBox 22"/>
            <p:cNvSpPr txBox="1">
              <a:spLocks noChangeArrowheads="1"/>
            </p:cNvSpPr>
            <p:nvPr userDrawn="1"/>
          </p:nvSpPr>
          <p:spPr bwMode="auto">
            <a:xfrm>
              <a:off x="4545038" y="3722849"/>
              <a:ext cx="4123474"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fr-FR" sz="1200" dirty="0" smtClean="0">
                  <a:latin typeface="Myriad Pro" pitchFamily="34" charset="0"/>
                  <a:hlinkClick r:id="rId10"/>
                </a:rPr>
                <a:t>@EP_ThinkTank</a:t>
              </a:r>
              <a:endParaRPr lang="en-GB" sz="1200" dirty="0" smtClean="0">
                <a:latin typeface="Myriad Pro" pitchFamily="34" charset="0"/>
              </a:endParaRPr>
            </a:p>
          </p:txBody>
        </p:sp>
        <p:pic>
          <p:nvPicPr>
            <p:cNvPr id="15" name="Picture 2" descr="Z:\Strategy\Communication and publications\Presentations\template for presentations\EPRS Presentation Template\sprite.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023601" y="3699036"/>
              <a:ext cx="3556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067256" y="4214677"/>
              <a:ext cx="2682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22"/>
            <p:cNvSpPr txBox="1">
              <a:spLocks noChangeArrowheads="1"/>
            </p:cNvSpPr>
            <p:nvPr userDrawn="1"/>
          </p:nvSpPr>
          <p:spPr bwMode="auto">
            <a:xfrm>
              <a:off x="4502970" y="4112432"/>
              <a:ext cx="3404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fr-FR" sz="1200" dirty="0" smtClean="0">
                  <a:latin typeface="Myriad Pro" pitchFamily="34" charset="0"/>
                  <a:hlinkClick r:id="rId13"/>
                </a:rPr>
                <a:t>www.linkedin.com/company/european-parliamentary-research-service </a:t>
              </a:r>
              <a:endParaRPr lang="en-GB" sz="1200" dirty="0" smtClean="0">
                <a:latin typeface="Myriad Pro" pitchFamily="34" charset="0"/>
              </a:endParaRPr>
            </a:p>
          </p:txBody>
        </p:sp>
        <p:sp>
          <p:nvSpPr>
            <p:cNvPr id="21" name="TextBox 22"/>
            <p:cNvSpPr txBox="1">
              <a:spLocks noChangeArrowheads="1"/>
            </p:cNvSpPr>
            <p:nvPr userDrawn="1"/>
          </p:nvSpPr>
          <p:spPr bwMode="auto">
            <a:xfrm>
              <a:off x="4524456" y="5007600"/>
              <a:ext cx="3362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fr-FR" sz="1200" dirty="0" smtClean="0">
                  <a:latin typeface="Myriad Pro" pitchFamily="34" charset="0"/>
                  <a:hlinkClick r:id="rId14"/>
                </a:rPr>
                <a:t>www.youtube.com/channel/UCpBeaEkpytvBHzHzcck0VyQ</a:t>
              </a:r>
              <a:endParaRPr lang="en-GB" sz="1200" dirty="0" smtClean="0">
                <a:latin typeface="Myriad Pro" pitchFamily="34" charset="0"/>
              </a:endParaRPr>
            </a:p>
          </p:txBody>
        </p:sp>
        <p:pic>
          <p:nvPicPr>
            <p:cNvPr id="2053"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01305" y="5139213"/>
              <a:ext cx="4953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a:spLocks noChangeArrowheads="1"/>
            </p:cNvSpPr>
            <p:nvPr userDrawn="1"/>
          </p:nvSpPr>
          <p:spPr bwMode="auto">
            <a:xfrm>
              <a:off x="4502971" y="4654712"/>
              <a:ext cx="42370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GB" sz="1200" dirty="0" smtClean="0">
                  <a:latin typeface="Myriad Pro" pitchFamily="34" charset="0"/>
                  <a:hlinkClick r:id="rId16"/>
                </a:rPr>
                <a:t>www.pinterest.com/epinfographics/eprs/</a:t>
              </a:r>
              <a:endParaRPr lang="en-GB" sz="1200" dirty="0" smtClean="0">
                <a:latin typeface="Myriad Pro" pitchFamily="34" charset="0"/>
              </a:endParaRPr>
            </a:p>
          </p:txBody>
        </p:sp>
        <p:pic>
          <p:nvPicPr>
            <p:cNvPr id="2054" name="Picture 6"/>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056936" y="4657868"/>
              <a:ext cx="2889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2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564438" y="0"/>
            <a:ext cx="1587388" cy="1260000"/>
          </a:xfrm>
          <a:prstGeom prst="rect">
            <a:avLst/>
          </a:prstGeom>
        </p:spPr>
      </p:pic>
      <p:pic>
        <p:nvPicPr>
          <p:cNvPr id="40" name="Picture 2" descr="X:\Common\Communication\Visual Identity\EPRS Graphical charter\EPRS-block-02.png"/>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52450" y="320675"/>
            <a:ext cx="36004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X:\Common\Communication\Visual Identity\EPRS Graphical charter\EPRS-blanco-footer-04.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6264275"/>
            <a:ext cx="9144000"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729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0" name="Picture 6" descr="X:\Common\Communication\Visual Identity\EPRS Graphical charter\EPRS-blanco-footer-04.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 y="6245225"/>
            <a:ext cx="9144000" cy="612775"/>
          </a:xfrm>
          <a:prstGeom prst="rect">
            <a:avLst/>
          </a:prstGeom>
          <a:noFill/>
          <a:extLst>
            <a:ext uri="{909E8E84-426E-40DD-AFC4-6F175D3DCCD1}">
              <a14:hiddenFill xmlns:a14="http://schemas.microsoft.com/office/drawing/2010/main">
                <a:solidFill>
                  <a:srgbClr val="FFFFFF"/>
                </a:solidFill>
              </a14:hiddenFill>
            </a:ext>
          </a:extLst>
        </p:spPr>
      </p:pic>
      <p:sp>
        <p:nvSpPr>
          <p:cNvPr id="1028" name="Espace réservé du titre 1"/>
          <p:cNvSpPr>
            <a:spLocks noGrp="1"/>
          </p:cNvSpPr>
          <p:nvPr>
            <p:ph type="title"/>
          </p:nvPr>
        </p:nvSpPr>
        <p:spPr bwMode="auto">
          <a:xfrm>
            <a:off x="457200" y="1112838"/>
            <a:ext cx="8229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dirty="0" smtClean="0"/>
              <a:t>CLICK TO EDIT TITLE</a:t>
            </a:r>
          </a:p>
        </p:txBody>
      </p:sp>
      <p:sp>
        <p:nvSpPr>
          <p:cNvPr id="3" name="Espace réservé du texte 2"/>
          <p:cNvSpPr>
            <a:spLocks noGrp="1"/>
          </p:cNvSpPr>
          <p:nvPr>
            <p:ph type="body" idx="1"/>
          </p:nvPr>
        </p:nvSpPr>
        <p:spPr>
          <a:xfrm>
            <a:off x="457200" y="1800224"/>
            <a:ext cx="8229600" cy="4208463"/>
          </a:xfrm>
          <a:prstGeom prst="rect">
            <a:avLst/>
          </a:prstGeom>
        </p:spPr>
        <p:txBody>
          <a:bodyPr vert="horz" lIns="91440" tIns="45720" rIns="91440" bIns="45720" rtlCol="0">
            <a:normAutofit/>
          </a:bodyPr>
          <a:lstStyle/>
          <a:p>
            <a:pPr lvl="0"/>
            <a:r>
              <a:rPr lang="fr-FR" dirty="0" smtClean="0"/>
              <a:t>Click to </a:t>
            </a:r>
            <a:r>
              <a:rPr lang="fr-FR" dirty="0" err="1" smtClean="0"/>
              <a:t>edit</a:t>
            </a:r>
            <a:r>
              <a:rPr lang="fr-FR" dirty="0" smtClean="0"/>
              <a:t> </a:t>
            </a:r>
            <a:r>
              <a:rPr lang="fr-FR" dirty="0" err="1" smtClean="0"/>
              <a:t>text</a:t>
            </a:r>
            <a:endParaRPr lang="fr-FR" dirty="0" smtClean="0"/>
          </a:p>
          <a:p>
            <a:pPr lvl="1"/>
            <a:r>
              <a:rPr lang="fr-FR" dirty="0" smtClean="0"/>
              <a:t>2nd </a:t>
            </a:r>
            <a:r>
              <a:rPr lang="fr-FR" dirty="0" err="1" smtClean="0"/>
              <a:t>level</a:t>
            </a:r>
            <a:endParaRPr lang="fr-FR" dirty="0" smtClean="0"/>
          </a:p>
          <a:p>
            <a:pPr lvl="2"/>
            <a:r>
              <a:rPr lang="fr-FR" dirty="0" smtClean="0"/>
              <a:t>3rd </a:t>
            </a:r>
            <a:r>
              <a:rPr lang="fr-FR" dirty="0" err="1" smtClean="0"/>
              <a:t>level</a:t>
            </a:r>
            <a:endParaRPr lang="fr-FR" dirty="0" smtClean="0"/>
          </a:p>
          <a:p>
            <a:pPr lvl="3"/>
            <a:r>
              <a:rPr lang="fr-FR" dirty="0" smtClean="0"/>
              <a:t>4th </a:t>
            </a:r>
            <a:r>
              <a:rPr lang="fr-FR" dirty="0" err="1" smtClean="0"/>
              <a:t>level</a:t>
            </a:r>
            <a:endParaRPr lang="fr-FR" dirty="0" smtClean="0"/>
          </a:p>
          <a:p>
            <a:pPr lvl="4"/>
            <a:r>
              <a:rPr lang="fr-FR" dirty="0" smtClean="0"/>
              <a:t>5th </a:t>
            </a:r>
            <a:r>
              <a:rPr lang="fr-FR" dirty="0" err="1" smtClean="0"/>
              <a:t>level</a:t>
            </a:r>
            <a:endParaRPr lang="fr-FR" dirty="0" smtClean="0"/>
          </a:p>
          <a:p>
            <a:pPr lvl="5"/>
            <a:endParaRPr lang="fr-FR" dirty="0" smtClean="0"/>
          </a:p>
          <a:p>
            <a:pPr lvl="5"/>
            <a:r>
              <a:rPr lang="fr-FR" dirty="0" smtClean="0"/>
              <a:t>6th </a:t>
            </a:r>
            <a:r>
              <a:rPr lang="fr-FR" dirty="0" err="1" smtClean="0"/>
              <a:t>level</a:t>
            </a:r>
            <a:endParaRPr lang="fr-FR" dirty="0" smtClean="0"/>
          </a:p>
          <a:p>
            <a:pPr lvl="5"/>
            <a:endParaRPr lang="fr-FR" dirty="0" smtClean="0"/>
          </a:p>
          <a:p>
            <a:pPr lvl="5"/>
            <a:endParaRPr lang="fr-FR" dirty="0" smtClean="0"/>
          </a:p>
          <a:p>
            <a:pPr lvl="5"/>
            <a:endParaRPr lang="fr-FR" dirty="0"/>
          </a:p>
        </p:txBody>
      </p:sp>
      <p:sp>
        <p:nvSpPr>
          <p:cNvPr id="4" name="Espace réservé de la date 3"/>
          <p:cNvSpPr>
            <a:spLocks noGrp="1"/>
          </p:cNvSpPr>
          <p:nvPr>
            <p:ph type="dt" sz="half" idx="2"/>
          </p:nvPr>
        </p:nvSpPr>
        <p:spPr>
          <a:xfrm>
            <a:off x="6862763" y="6424613"/>
            <a:ext cx="1096962" cy="365125"/>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Myriad Pro" pitchFamily="34" charset="0"/>
                <a:cs typeface="+mn-cs"/>
              </a:defRPr>
            </a:lvl1pPr>
          </a:lstStyle>
          <a:p>
            <a:pPr>
              <a:defRPr/>
            </a:pPr>
            <a:fld id="{D797649F-1F74-4376-9176-60738D7753FB}" type="datetime1">
              <a:rPr lang="fr-FR" smtClean="0"/>
              <a:pPr>
                <a:defRPr/>
              </a:pPr>
              <a:t>05/10/2018</a:t>
            </a:fld>
            <a:endParaRPr lang="fr-FR" dirty="0"/>
          </a:p>
        </p:txBody>
      </p:sp>
      <p:sp>
        <p:nvSpPr>
          <p:cNvPr id="5" name="Espace réservé du pied de page 4"/>
          <p:cNvSpPr>
            <a:spLocks noGrp="1"/>
          </p:cNvSpPr>
          <p:nvPr>
            <p:ph type="ftr" sz="quarter" idx="3"/>
          </p:nvPr>
        </p:nvSpPr>
        <p:spPr>
          <a:xfrm>
            <a:off x="1808163" y="6424613"/>
            <a:ext cx="4875212" cy="365125"/>
          </a:xfrm>
          <a:prstGeom prst="rect">
            <a:avLst/>
          </a:prstGeom>
          <a:ln>
            <a:noFill/>
          </a:ln>
        </p:spPr>
        <p:txBody>
          <a:bodyPr vert="horz" lIns="91440" tIns="45720" rIns="91440" bIns="45720" rtlCol="0" anchor="ctr"/>
          <a:lstStyle>
            <a:lvl1pPr algn="l" fontAlgn="auto">
              <a:spcBef>
                <a:spcPts val="0"/>
              </a:spcBef>
              <a:spcAft>
                <a:spcPts val="0"/>
              </a:spcAft>
              <a:defRPr sz="1100">
                <a:solidFill>
                  <a:schemeClr val="bg1"/>
                </a:solidFill>
                <a:latin typeface="Myriad Pro" pitchFamily="34" charset="0"/>
                <a:cs typeface="+mn-cs"/>
              </a:defRPr>
            </a:lvl1pPr>
          </a:lstStyle>
          <a:p>
            <a:pPr>
              <a:defRPr/>
            </a:pPr>
            <a:r>
              <a:rPr lang="fr-FR" dirty="0" err="1" smtClean="0"/>
              <a:t>Presentation</a:t>
            </a:r>
            <a:r>
              <a:rPr lang="fr-FR" dirty="0" smtClean="0"/>
              <a:t> </a:t>
            </a:r>
            <a:r>
              <a:rPr lang="fr-FR" dirty="0" err="1" smtClean="0"/>
              <a:t>Title</a:t>
            </a:r>
            <a:endParaRPr lang="fr-FR" dirty="0"/>
          </a:p>
        </p:txBody>
      </p:sp>
      <p:sp>
        <p:nvSpPr>
          <p:cNvPr id="6" name="Espace réservé du numéro de diapositive 5"/>
          <p:cNvSpPr>
            <a:spLocks noGrp="1"/>
          </p:cNvSpPr>
          <p:nvPr>
            <p:ph type="sldNum" sz="quarter" idx="4"/>
          </p:nvPr>
        </p:nvSpPr>
        <p:spPr>
          <a:xfrm>
            <a:off x="8096250" y="6424613"/>
            <a:ext cx="468313" cy="365125"/>
          </a:xfrm>
          <a:prstGeom prst="rect">
            <a:avLst/>
          </a:prstGeom>
        </p:spPr>
        <p:txBody>
          <a:bodyPr vert="horz" lIns="91440" tIns="45720" rIns="91440" bIns="45720" rtlCol="0" anchor="ctr"/>
          <a:lstStyle>
            <a:lvl1pPr algn="ctr" fontAlgn="auto">
              <a:spcBef>
                <a:spcPts val="0"/>
              </a:spcBef>
              <a:spcAft>
                <a:spcPts val="0"/>
              </a:spcAft>
              <a:defRPr lang="fr-FR" sz="1100" kern="1200">
                <a:solidFill>
                  <a:schemeClr val="bg1"/>
                </a:solidFill>
                <a:latin typeface="Myriad Pro" pitchFamily="34" charset="0"/>
                <a:ea typeface="+mn-ea"/>
                <a:cs typeface="Myriad Pro" pitchFamily="34" charset="0"/>
              </a:defRPr>
            </a:lvl1pPr>
          </a:lstStyle>
          <a:p>
            <a:pPr>
              <a:defRPr/>
            </a:pPr>
            <a:fld id="{E202CD86-F224-4DD8-94C1-3302D0771FDA}" type="slidenum">
              <a:rPr lang="en-GB" smtClean="0"/>
              <a:pPr>
                <a:defRPr/>
              </a:pPr>
              <a:t>‹#›</a:t>
            </a:fld>
            <a:endParaRPr lang="en-GB" dirty="0"/>
          </a:p>
        </p:txBody>
      </p:sp>
      <p:sp>
        <p:nvSpPr>
          <p:cNvPr id="1033" name="Rectangle 6"/>
          <p:cNvSpPr>
            <a:spLocks noChangeArrowheads="1"/>
          </p:cNvSpPr>
          <p:nvPr/>
        </p:nvSpPr>
        <p:spPr bwMode="auto">
          <a:xfrm>
            <a:off x="1130300" y="6424613"/>
            <a:ext cx="8890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altLang="en-US" sz="1100" dirty="0">
                <a:solidFill>
                  <a:schemeClr val="bg1"/>
                </a:solidFill>
                <a:latin typeface="Myriad Pro" pitchFamily="34" charset="0"/>
              </a:rPr>
              <a:t>EPRS |</a:t>
            </a:r>
          </a:p>
        </p:txBody>
      </p:sp>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556612" y="1350"/>
            <a:ext cx="1587388" cy="1260000"/>
          </a:xfrm>
          <a:prstGeom prst="rect">
            <a:avLst/>
          </a:prstGeom>
        </p:spPr>
      </p:pic>
    </p:spTree>
  </p:cSld>
  <p:clrMap bg1="lt1" tx1="dk1" bg2="lt2" tx2="dk2" accent1="accent1" accent2="accent2" accent3="accent3" accent4="accent4" accent5="accent5" accent6="accent6" hlink="hlink" folHlink="folHlink"/>
  <p:sldLayoutIdLst>
    <p:sldLayoutId id="2147484737" r:id="rId1"/>
    <p:sldLayoutId id="2147484749" r:id="rId2"/>
    <p:sldLayoutId id="2147484742" r:id="rId3"/>
    <p:sldLayoutId id="2147484743" r:id="rId4"/>
    <p:sldLayoutId id="2147484744" r:id="rId5"/>
    <p:sldLayoutId id="2147484745" r:id="rId6"/>
    <p:sldLayoutId id="2147484736" r:id="rId7"/>
    <p:sldLayoutId id="2147484746" r:id="rId8"/>
    <p:sldLayoutId id="2147484748" r:id="rId9"/>
  </p:sldLayoutIdLst>
  <p:timing>
    <p:tnLst>
      <p:par>
        <p:cTn id="1" dur="indefinite" restart="never" nodeType="tmRoot"/>
      </p:par>
    </p:tnLst>
  </p:timing>
  <p:hf hdr="0"/>
  <p:txStyles>
    <p:titleStyle>
      <a:lvl1pPr algn="l" rtl="0" eaLnBrk="0" fontAlgn="base" hangingPunct="0">
        <a:spcBef>
          <a:spcPct val="0"/>
        </a:spcBef>
        <a:spcAft>
          <a:spcPct val="0"/>
        </a:spcAft>
        <a:defRPr lang="fr-FR" sz="2400" kern="1200" baseline="0">
          <a:solidFill>
            <a:srgbClr val="147AC1"/>
          </a:solidFill>
          <a:latin typeface="Myriad Pro" pitchFamily="34" charset="0"/>
          <a:ea typeface="+mj-ea"/>
          <a:cs typeface="Calibri" pitchFamily="34" charset="0"/>
        </a:defRPr>
      </a:lvl1pPr>
      <a:lvl2pPr algn="l" rtl="0" eaLnBrk="0" fontAlgn="base" hangingPunct="0">
        <a:spcBef>
          <a:spcPct val="0"/>
        </a:spcBef>
        <a:spcAft>
          <a:spcPct val="0"/>
        </a:spcAft>
        <a:defRPr sz="2400">
          <a:solidFill>
            <a:schemeClr val="accent1"/>
          </a:solidFill>
          <a:latin typeface="Myriad Pro" pitchFamily="34" charset="0"/>
          <a:cs typeface="Calibri" pitchFamily="34" charset="0"/>
        </a:defRPr>
      </a:lvl2pPr>
      <a:lvl3pPr algn="l" rtl="0" eaLnBrk="0" fontAlgn="base" hangingPunct="0">
        <a:spcBef>
          <a:spcPct val="0"/>
        </a:spcBef>
        <a:spcAft>
          <a:spcPct val="0"/>
        </a:spcAft>
        <a:defRPr sz="2400">
          <a:solidFill>
            <a:schemeClr val="accent1"/>
          </a:solidFill>
          <a:latin typeface="Myriad Pro" pitchFamily="34" charset="0"/>
          <a:cs typeface="Calibri" pitchFamily="34" charset="0"/>
        </a:defRPr>
      </a:lvl3pPr>
      <a:lvl4pPr algn="l" rtl="0" eaLnBrk="0" fontAlgn="base" hangingPunct="0">
        <a:spcBef>
          <a:spcPct val="0"/>
        </a:spcBef>
        <a:spcAft>
          <a:spcPct val="0"/>
        </a:spcAft>
        <a:defRPr sz="2400">
          <a:solidFill>
            <a:schemeClr val="accent1"/>
          </a:solidFill>
          <a:latin typeface="Myriad Pro" pitchFamily="34" charset="0"/>
          <a:cs typeface="Calibri" pitchFamily="34" charset="0"/>
        </a:defRPr>
      </a:lvl4pPr>
      <a:lvl5pPr algn="l" rtl="0" eaLnBrk="0" fontAlgn="base" hangingPunct="0">
        <a:spcBef>
          <a:spcPct val="0"/>
        </a:spcBef>
        <a:spcAft>
          <a:spcPct val="0"/>
        </a:spcAft>
        <a:defRPr sz="2400">
          <a:solidFill>
            <a:schemeClr val="accent1"/>
          </a:solidFill>
          <a:latin typeface="Myriad Pro" pitchFamily="34" charset="0"/>
          <a:cs typeface="Calibri" pitchFamily="34" charset="0"/>
        </a:defRPr>
      </a:lvl5pPr>
      <a:lvl6pPr marL="457200" algn="l" rtl="0" eaLnBrk="1" fontAlgn="base" hangingPunct="1">
        <a:spcBef>
          <a:spcPct val="0"/>
        </a:spcBef>
        <a:spcAft>
          <a:spcPct val="0"/>
        </a:spcAft>
        <a:defRPr sz="2400">
          <a:solidFill>
            <a:srgbClr val="147AC1"/>
          </a:solidFill>
          <a:latin typeface="Calibri" pitchFamily="34" charset="0"/>
          <a:cs typeface="Calibri" pitchFamily="34" charset="0"/>
        </a:defRPr>
      </a:lvl6pPr>
      <a:lvl7pPr marL="914400" algn="l" rtl="0" eaLnBrk="1" fontAlgn="base" hangingPunct="1">
        <a:spcBef>
          <a:spcPct val="0"/>
        </a:spcBef>
        <a:spcAft>
          <a:spcPct val="0"/>
        </a:spcAft>
        <a:defRPr sz="2400">
          <a:solidFill>
            <a:srgbClr val="147AC1"/>
          </a:solidFill>
          <a:latin typeface="Calibri" pitchFamily="34" charset="0"/>
          <a:cs typeface="Calibri" pitchFamily="34" charset="0"/>
        </a:defRPr>
      </a:lvl7pPr>
      <a:lvl8pPr marL="1371600" algn="l" rtl="0" eaLnBrk="1" fontAlgn="base" hangingPunct="1">
        <a:spcBef>
          <a:spcPct val="0"/>
        </a:spcBef>
        <a:spcAft>
          <a:spcPct val="0"/>
        </a:spcAft>
        <a:defRPr sz="2400">
          <a:solidFill>
            <a:srgbClr val="147AC1"/>
          </a:solidFill>
          <a:latin typeface="Calibri" pitchFamily="34" charset="0"/>
          <a:cs typeface="Calibri" pitchFamily="34" charset="0"/>
        </a:defRPr>
      </a:lvl8pPr>
      <a:lvl9pPr marL="1828800" algn="l" rtl="0" eaLnBrk="1" fontAlgn="base" hangingPunct="1">
        <a:spcBef>
          <a:spcPct val="0"/>
        </a:spcBef>
        <a:spcAft>
          <a:spcPct val="0"/>
        </a:spcAft>
        <a:defRPr sz="2400">
          <a:solidFill>
            <a:srgbClr val="147AC1"/>
          </a:solidFill>
          <a:latin typeface="Calibri" pitchFamily="34" charset="0"/>
          <a:cs typeface="Calibri" pitchFamily="34" charset="0"/>
        </a:defRPr>
      </a:lvl9pPr>
    </p:titleStyle>
    <p:bodyStyle>
      <a:lvl1pPr marL="714375" indent="-342900" algn="l" rtl="0" eaLnBrk="0" fontAlgn="base" hangingPunct="0">
        <a:spcBef>
          <a:spcPct val="20000"/>
        </a:spcBef>
        <a:spcAft>
          <a:spcPct val="0"/>
        </a:spcAft>
        <a:buClr>
          <a:srgbClr val="F68B1E"/>
        </a:buClr>
        <a:buSzPct val="100000"/>
        <a:buFont typeface="Lucida Sans Unicode" pitchFamily="34" charset="0"/>
        <a:buChar char="―"/>
        <a:defRPr lang="fr-FR" sz="2000" kern="1200">
          <a:solidFill>
            <a:schemeClr val="tx1"/>
          </a:solidFill>
          <a:latin typeface="Myriad Pro" pitchFamily="34" charset="0"/>
          <a:ea typeface="+mn-ea"/>
          <a:cs typeface="Lucida Sans Unicode" pitchFamily="34" charset="0"/>
        </a:defRPr>
      </a:lvl1pPr>
      <a:lvl2pPr marL="1006475" indent="-285750" algn="l" rtl="0" eaLnBrk="0" fontAlgn="base" hangingPunct="0">
        <a:spcBef>
          <a:spcPct val="20000"/>
        </a:spcBef>
        <a:spcAft>
          <a:spcPct val="0"/>
        </a:spcAft>
        <a:buClr>
          <a:srgbClr val="F68B1E"/>
        </a:buClr>
        <a:buSzPct val="180000"/>
        <a:buFont typeface="Lucida Sans Unicode" pitchFamily="34" charset="0"/>
        <a:buChar char="›"/>
        <a:defRPr lang="fr-FR" kern="1200" dirty="0">
          <a:solidFill>
            <a:schemeClr val="tx1"/>
          </a:solidFill>
          <a:latin typeface="Myriad Pro" pitchFamily="34" charset="0"/>
          <a:ea typeface="+mn-ea"/>
          <a:cs typeface="Lucida Sans Unicode" pitchFamily="34" charset="0"/>
        </a:defRPr>
      </a:lvl2pPr>
      <a:lvl3pPr marL="1254125" indent="-228600" algn="l" rtl="0" eaLnBrk="0" fontAlgn="base" hangingPunct="0">
        <a:spcBef>
          <a:spcPct val="20000"/>
        </a:spcBef>
        <a:spcAft>
          <a:spcPct val="0"/>
        </a:spcAft>
        <a:buSzPct val="150000"/>
        <a:buFont typeface="Arial" pitchFamily="34" charset="0"/>
        <a:buChar char="›"/>
        <a:defRPr lang="fr-FR" sz="1600" kern="1200" dirty="0">
          <a:solidFill>
            <a:schemeClr val="tx1"/>
          </a:solidFill>
          <a:latin typeface="Myriad Pro" pitchFamily="34" charset="0"/>
          <a:ea typeface="+mn-ea"/>
          <a:cs typeface="Lucida Sans Unicode" pitchFamily="34" charset="0"/>
        </a:defRPr>
      </a:lvl3pPr>
      <a:lvl4pPr marL="1511300" indent="-228600" algn="l" rtl="0" eaLnBrk="0" fontAlgn="base" hangingPunct="0">
        <a:spcBef>
          <a:spcPct val="20000"/>
        </a:spcBef>
        <a:spcAft>
          <a:spcPct val="0"/>
        </a:spcAft>
        <a:buSzPct val="130000"/>
        <a:buFont typeface="Arial" pitchFamily="34" charset="0"/>
        <a:buChar char="›"/>
        <a:defRPr sz="1600" kern="1200">
          <a:solidFill>
            <a:schemeClr val="tx1"/>
          </a:solidFill>
          <a:latin typeface="Myriad Pro" pitchFamily="34" charset="0"/>
          <a:ea typeface="+mn-ea"/>
          <a:cs typeface="Lucida Sans Unicode" pitchFamily="34" charset="0"/>
        </a:defRPr>
      </a:lvl4pPr>
      <a:lvl5pPr marL="1763713" indent="-228600" algn="l" rtl="0" eaLnBrk="0" fontAlgn="base" hangingPunct="0">
        <a:spcBef>
          <a:spcPct val="20000"/>
        </a:spcBef>
        <a:spcAft>
          <a:spcPct val="0"/>
        </a:spcAft>
        <a:buSzPct val="110000"/>
        <a:buFont typeface="Arial" pitchFamily="34" charset="0"/>
        <a:buChar char="›"/>
        <a:defRPr sz="1600" kern="1200">
          <a:solidFill>
            <a:schemeClr val="tx1"/>
          </a:solidFill>
          <a:latin typeface="Myriad Pro" pitchFamily="34" charset="0"/>
          <a:ea typeface="+mn-ea"/>
          <a:cs typeface="Lucida Sans Unicode" pitchFamily="34" charset="0"/>
        </a:defRPr>
      </a:lvl5pPr>
      <a:lvl6pPr marL="2016000" indent="-228600" algn="l" defTabSz="914400" rtl="0" eaLnBrk="1" latinLnBrk="0" hangingPunct="1">
        <a:spcBef>
          <a:spcPct val="20000"/>
        </a:spcBef>
        <a:buSzPct val="100000"/>
        <a:buFont typeface="Lucida Sans Unicode" pitchFamily="34" charset="0"/>
        <a:buChar char="›"/>
        <a:tabLst>
          <a:tab pos="2060575" algn="l"/>
        </a:tabLst>
        <a:defRPr sz="1600" kern="1200">
          <a:solidFill>
            <a:schemeClr val="tx1"/>
          </a:solidFill>
          <a:latin typeface="Myriad Pro" pitchFamily="34" charset="0"/>
          <a:ea typeface="+mn-ea"/>
          <a:cs typeface="Lucida Sans Unicode"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europarl.europa.eu/thinktank/en/document.html?reference=EPRS_IDA(2017)614646"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europarl.europa.eu/thinktank/en/document.html?reference=EPRS_BRI(2015)56587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8671" y="3064476"/>
            <a:ext cx="5696615" cy="1286776"/>
          </a:xfrm>
        </p:spPr>
        <p:txBody>
          <a:bodyPr/>
          <a:lstStyle/>
          <a:p>
            <a:r>
              <a:rPr lang="en-GB" dirty="0" smtClean="0"/>
              <a:t>Demographic Outlook for the European Union</a:t>
            </a:r>
            <a:br>
              <a:rPr lang="en-GB" dirty="0" smtClean="0"/>
            </a:br>
            <a:endParaRPr lang="en-GB" dirty="0"/>
          </a:p>
        </p:txBody>
      </p:sp>
      <p:sp>
        <p:nvSpPr>
          <p:cNvPr id="3" name="Subtitle 2"/>
          <p:cNvSpPr>
            <a:spLocks noGrp="1"/>
          </p:cNvSpPr>
          <p:nvPr>
            <p:ph type="subTitle" idx="1"/>
          </p:nvPr>
        </p:nvSpPr>
        <p:spPr>
          <a:xfrm>
            <a:off x="2848670" y="4885037"/>
            <a:ext cx="5696616" cy="345989"/>
          </a:xfrm>
        </p:spPr>
        <p:txBody>
          <a:bodyPr>
            <a:normAutofit lnSpcReduction="10000"/>
          </a:bodyPr>
          <a:lstStyle/>
          <a:p>
            <a:r>
              <a:rPr lang="en-GB" dirty="0"/>
              <a:t>W</a:t>
            </a:r>
            <a:r>
              <a:rPr lang="en-GB" dirty="0" smtClean="0"/>
              <a:t>hy it matters, what drives it </a:t>
            </a:r>
            <a:r>
              <a:rPr lang="en-GB" dirty="0"/>
              <a:t>and </a:t>
            </a:r>
            <a:r>
              <a:rPr lang="en-GB" dirty="0" smtClean="0"/>
              <a:t>what </a:t>
            </a:r>
            <a:r>
              <a:rPr lang="en-GB" dirty="0"/>
              <a:t>it </a:t>
            </a:r>
            <a:r>
              <a:rPr lang="en-GB" dirty="0" smtClean="0"/>
              <a:t>is</a:t>
            </a:r>
            <a:endParaRPr lang="en-GB" dirty="0"/>
          </a:p>
        </p:txBody>
      </p:sp>
      <p:sp>
        <p:nvSpPr>
          <p:cNvPr id="4" name="Date Placeholder 3"/>
          <p:cNvSpPr>
            <a:spLocks noGrp="1"/>
          </p:cNvSpPr>
          <p:nvPr>
            <p:ph type="dt" sz="half" idx="10"/>
          </p:nvPr>
        </p:nvSpPr>
        <p:spPr>
          <a:xfrm>
            <a:off x="6337773" y="5385572"/>
            <a:ext cx="2133600" cy="365125"/>
          </a:xfrm>
        </p:spPr>
        <p:txBody>
          <a:bodyPr/>
          <a:lstStyle/>
          <a:p>
            <a:pPr>
              <a:defRPr/>
            </a:pPr>
            <a:r>
              <a:rPr lang="en-GB" dirty="0" smtClean="0"/>
              <a:t>9 October 2018</a:t>
            </a:r>
            <a:endParaRPr lang="en-GB" dirty="0"/>
          </a:p>
        </p:txBody>
      </p:sp>
    </p:spTree>
    <p:extLst>
      <p:ext uri="{BB962C8B-B14F-4D97-AF65-F5344CB8AC3E}">
        <p14:creationId xmlns:p14="http://schemas.microsoft.com/office/powerpoint/2010/main" val="3678844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driver: movement.</a:t>
            </a:r>
            <a:endParaRPr lang="en-GB" dirty="0"/>
          </a:p>
        </p:txBody>
      </p:sp>
      <p:sp>
        <p:nvSpPr>
          <p:cNvPr id="3" name="Content Placeholder 2"/>
          <p:cNvSpPr>
            <a:spLocks noGrp="1"/>
          </p:cNvSpPr>
          <p:nvPr>
            <p:ph idx="1"/>
          </p:nvPr>
        </p:nvSpPr>
        <p:spPr/>
        <p:txBody>
          <a:bodyPr/>
          <a:lstStyle/>
          <a:p>
            <a:r>
              <a:rPr lang="en-GB" dirty="0" smtClean="0"/>
              <a:t>Free movement:</a:t>
            </a:r>
          </a:p>
          <a:p>
            <a:pPr lvl="1"/>
            <a:r>
              <a:rPr lang="en-GB" dirty="0" smtClean="0"/>
              <a:t>On </a:t>
            </a:r>
            <a:r>
              <a:rPr lang="en-GB" dirty="0"/>
              <a:t>1 January 2016, 19.3 million people (or about 3.8% of the total EU population of 510.3 million) were born in a different EU Member State to that in which they were </a:t>
            </a:r>
            <a:r>
              <a:rPr lang="en-GB" dirty="0" smtClean="0"/>
              <a:t>resident</a:t>
            </a:r>
            <a:r>
              <a:rPr lang="en-GB" dirty="0"/>
              <a:t>.</a:t>
            </a:r>
            <a:endParaRPr lang="en-GB" dirty="0" smtClean="0"/>
          </a:p>
          <a:p>
            <a:pPr lvl="1"/>
            <a:endParaRPr lang="en-GB" dirty="0"/>
          </a:p>
          <a:p>
            <a:r>
              <a:rPr lang="en-GB" dirty="0" smtClean="0"/>
              <a:t>Migration:</a:t>
            </a:r>
          </a:p>
          <a:p>
            <a:pPr lvl="1"/>
            <a:r>
              <a:rPr lang="en-GB" dirty="0" smtClean="0"/>
              <a:t>35.1 </a:t>
            </a:r>
            <a:r>
              <a:rPr lang="en-GB" dirty="0"/>
              <a:t>million people (or about 6.9% of the EU population) born outside the EU-28 were living in an EU Member State</a:t>
            </a:r>
            <a:r>
              <a:rPr lang="en-GB" dirty="0" smtClean="0"/>
              <a:t>.</a:t>
            </a:r>
          </a:p>
          <a:p>
            <a:pPr marL="720725" lvl="1" indent="0">
              <a:buNone/>
            </a:pPr>
            <a:endParaRPr lang="en-GB" dirty="0"/>
          </a:p>
          <a:p>
            <a:r>
              <a:rPr lang="en-GB" dirty="0"/>
              <a:t>This total of 54.4 million people residing outside their country of birth accounted for 10.7 % of the total EU population of 510.3 million people on 1 January 2016.</a:t>
            </a:r>
          </a:p>
          <a:p>
            <a:endParaRPr lang="en-GB" dirty="0"/>
          </a:p>
        </p:txBody>
      </p:sp>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10</a:t>
            </a:fld>
            <a:endParaRPr lang="en-GB" dirty="0"/>
          </a:p>
        </p:txBody>
      </p:sp>
    </p:spTree>
    <p:extLst>
      <p:ext uri="{BB962C8B-B14F-4D97-AF65-F5344CB8AC3E}">
        <p14:creationId xmlns:p14="http://schemas.microsoft.com/office/powerpoint/2010/main" val="336572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Foreign </a:t>
            </a:r>
            <a:r>
              <a:rPr lang="en-GB" dirty="0"/>
              <a:t>population (other EU Member State nationals and non-EU nationals) residing in each Member State in 2016 </a:t>
            </a:r>
          </a:p>
        </p:txBody>
      </p:sp>
      <p:pic>
        <p:nvPicPr>
          <p:cNvPr id="8" name="Content Placeholder 7"/>
          <p:cNvPicPr>
            <a:picLocks noGrp="1" noChangeAspect="1"/>
          </p:cNvPicPr>
          <p:nvPr>
            <p:ph idx="1"/>
          </p:nvPr>
        </p:nvPicPr>
        <p:blipFill>
          <a:blip r:embed="rId3"/>
          <a:stretch>
            <a:fillRect/>
          </a:stretch>
        </p:blipFill>
        <p:spPr>
          <a:xfrm>
            <a:off x="576649" y="1853514"/>
            <a:ext cx="8641492" cy="4140887"/>
          </a:xfrm>
          <a:prstGeom prst="rect">
            <a:avLst/>
          </a:prstGeom>
        </p:spPr>
      </p:pic>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11</a:t>
            </a:fld>
            <a:endParaRPr lang="en-GB" dirty="0"/>
          </a:p>
        </p:txBody>
      </p:sp>
    </p:spTree>
    <p:extLst>
      <p:ext uri="{BB962C8B-B14F-4D97-AF65-F5344CB8AC3E}">
        <p14:creationId xmlns:p14="http://schemas.microsoft.com/office/powerpoint/2010/main" val="178246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 population was growing, world grew faster. </a:t>
            </a:r>
            <a:br>
              <a:rPr lang="en-GB" dirty="0" smtClean="0"/>
            </a:br>
            <a:r>
              <a:rPr lang="en-GB" dirty="0" smtClean="0"/>
              <a:t>EU-28 </a:t>
            </a:r>
            <a:r>
              <a:rPr lang="en-GB" dirty="0"/>
              <a:t>and world population (1960=100) </a:t>
            </a:r>
          </a:p>
        </p:txBody>
      </p:sp>
      <p:pic>
        <p:nvPicPr>
          <p:cNvPr id="9" name="Content Placeholder 8"/>
          <p:cNvPicPr>
            <a:picLocks noGrp="1" noChangeAspect="1"/>
          </p:cNvPicPr>
          <p:nvPr>
            <p:ph idx="1"/>
          </p:nvPr>
        </p:nvPicPr>
        <p:blipFill>
          <a:blip r:embed="rId3"/>
          <a:stretch>
            <a:fillRect/>
          </a:stretch>
        </p:blipFill>
        <p:spPr>
          <a:xfrm>
            <a:off x="457746" y="2290119"/>
            <a:ext cx="8481862" cy="3328085"/>
          </a:xfrm>
          <a:prstGeom prst="rect">
            <a:avLst/>
          </a:prstGeom>
        </p:spPr>
      </p:pic>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12</a:t>
            </a:fld>
            <a:endParaRPr lang="en-GB" dirty="0"/>
          </a:p>
        </p:txBody>
      </p:sp>
    </p:spTree>
    <p:extLst>
      <p:ext uri="{BB962C8B-B14F-4D97-AF65-F5344CB8AC3E}">
        <p14:creationId xmlns:p14="http://schemas.microsoft.com/office/powerpoint/2010/main" val="354619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Crude rate of total population change in NUTS 3 regions 2015</a:t>
            </a:r>
          </a:p>
        </p:txBody>
      </p:sp>
      <p:pic>
        <p:nvPicPr>
          <p:cNvPr id="7" name="Content Placeholder 6"/>
          <p:cNvPicPr>
            <a:picLocks noGrp="1" noChangeAspect="1"/>
          </p:cNvPicPr>
          <p:nvPr>
            <p:ph idx="1"/>
          </p:nvPr>
        </p:nvPicPr>
        <p:blipFill>
          <a:blip r:embed="rId3"/>
          <a:stretch>
            <a:fillRect/>
          </a:stretch>
        </p:blipFill>
        <p:spPr>
          <a:xfrm>
            <a:off x="1400432" y="1671557"/>
            <a:ext cx="6376087" cy="4488995"/>
          </a:xfrm>
          <a:prstGeom prst="rect">
            <a:avLst/>
          </a:prstGeom>
        </p:spPr>
      </p:pic>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13</a:t>
            </a:fld>
            <a:endParaRPr lang="en-GB" dirty="0"/>
          </a:p>
        </p:txBody>
      </p:sp>
    </p:spTree>
    <p:extLst>
      <p:ext uri="{BB962C8B-B14F-4D97-AF65-F5344CB8AC3E}">
        <p14:creationId xmlns:p14="http://schemas.microsoft.com/office/powerpoint/2010/main" val="378035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characteristics of areas losing population</a:t>
            </a:r>
            <a:endParaRPr lang="en-GB" dirty="0"/>
          </a:p>
        </p:txBody>
      </p:sp>
      <p:sp>
        <p:nvSpPr>
          <p:cNvPr id="3" name="Content Placeholder 2"/>
          <p:cNvSpPr>
            <a:spLocks noGrp="1"/>
          </p:cNvSpPr>
          <p:nvPr>
            <p:ph idx="1"/>
          </p:nvPr>
        </p:nvSpPr>
        <p:spPr/>
        <p:txBody>
          <a:bodyPr>
            <a:normAutofit/>
          </a:bodyPr>
          <a:lstStyle/>
          <a:p>
            <a:r>
              <a:rPr lang="en-GB" dirty="0" smtClean="0"/>
              <a:t>To generalise:</a:t>
            </a:r>
          </a:p>
          <a:p>
            <a:pPr lvl="1"/>
            <a:r>
              <a:rPr lang="en-GB" dirty="0" smtClean="0"/>
              <a:t>Areas </a:t>
            </a:r>
            <a:r>
              <a:rPr lang="en-GB" dirty="0"/>
              <a:t>which lose population tend to be r</a:t>
            </a:r>
            <a:r>
              <a:rPr lang="en-GB" dirty="0" smtClean="0"/>
              <a:t>ural</a:t>
            </a:r>
            <a:r>
              <a:rPr lang="en-GB" dirty="0"/>
              <a:t>, already sparsely populated and </a:t>
            </a:r>
            <a:r>
              <a:rPr lang="en-GB" dirty="0" smtClean="0"/>
              <a:t>remote. Declining </a:t>
            </a:r>
            <a:r>
              <a:rPr lang="en-GB" dirty="0"/>
              <a:t>industrial areas and various peripheral towns are also affected by depopulation trends</a:t>
            </a:r>
            <a:r>
              <a:rPr lang="en-GB" dirty="0" smtClean="0"/>
              <a:t>.</a:t>
            </a:r>
          </a:p>
          <a:p>
            <a:pPr lvl="1"/>
            <a:r>
              <a:rPr lang="en-GB" dirty="0" smtClean="0"/>
              <a:t>Nonetheless </a:t>
            </a:r>
            <a:r>
              <a:rPr lang="en-GB" dirty="0"/>
              <a:t>r</a:t>
            </a:r>
            <a:r>
              <a:rPr lang="en-GB" dirty="0" smtClean="0"/>
              <a:t>ural </a:t>
            </a:r>
            <a:r>
              <a:rPr lang="en-GB" dirty="0"/>
              <a:t>regions which are close to dynamic urban centres, areas within commuting distance or which enjoy good transport connections with them can </a:t>
            </a:r>
            <a:r>
              <a:rPr lang="en-GB" dirty="0" smtClean="0"/>
              <a:t>experience </a:t>
            </a:r>
            <a:r>
              <a:rPr lang="en-GB" dirty="0"/>
              <a:t>good population development. </a:t>
            </a:r>
            <a:endParaRPr lang="en-GB" dirty="0" smtClean="0"/>
          </a:p>
          <a:p>
            <a:r>
              <a:rPr lang="en-GB" dirty="0" smtClean="0"/>
              <a:t>People </a:t>
            </a:r>
            <a:r>
              <a:rPr lang="en-GB" dirty="0"/>
              <a:t>tend to move wherever there are jobs, career opportunities and favourable economic prospects. For instance, within Europe, movements of young educated professionals from Southern Europe to North Western Europe have been recorded since the beginning of the economic crisis. </a:t>
            </a:r>
          </a:p>
          <a:p>
            <a:endParaRPr lang="en-GB" dirty="0"/>
          </a:p>
        </p:txBody>
      </p:sp>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14</a:t>
            </a:fld>
            <a:endParaRPr lang="en-GB" dirty="0"/>
          </a:p>
        </p:txBody>
      </p:sp>
    </p:spTree>
    <p:extLst>
      <p:ext uri="{BB962C8B-B14F-4D97-AF65-F5344CB8AC3E}">
        <p14:creationId xmlns:p14="http://schemas.microsoft.com/office/powerpoint/2010/main" val="269020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Ageing EU: Population </a:t>
            </a:r>
            <a:r>
              <a:rPr lang="en-GB" dirty="0"/>
              <a:t>pyramids EU-28, 2001 and 2016 (numbers of women and men by age tranches) </a:t>
            </a:r>
          </a:p>
        </p:txBody>
      </p:sp>
      <p:pic>
        <p:nvPicPr>
          <p:cNvPr id="7" name="Content Placeholder 6"/>
          <p:cNvPicPr>
            <a:picLocks noGrp="1" noChangeAspect="1"/>
          </p:cNvPicPr>
          <p:nvPr>
            <p:ph idx="1"/>
          </p:nvPr>
        </p:nvPicPr>
        <p:blipFill>
          <a:blip r:embed="rId3"/>
          <a:stretch>
            <a:fillRect/>
          </a:stretch>
        </p:blipFill>
        <p:spPr>
          <a:xfrm>
            <a:off x="1852948" y="1959664"/>
            <a:ext cx="5438103" cy="3889585"/>
          </a:xfrm>
          <a:prstGeom prst="rect">
            <a:avLst/>
          </a:prstGeom>
        </p:spPr>
      </p:pic>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15</a:t>
            </a:fld>
            <a:endParaRPr lang="en-GB" dirty="0"/>
          </a:p>
        </p:txBody>
      </p:sp>
    </p:spTree>
    <p:extLst>
      <p:ext uri="{BB962C8B-B14F-4D97-AF65-F5344CB8AC3E}">
        <p14:creationId xmlns:p14="http://schemas.microsoft.com/office/powerpoint/2010/main" val="206237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Ageing EU: Population </a:t>
            </a:r>
            <a:r>
              <a:rPr lang="en-GB" dirty="0"/>
              <a:t>pyramids, EU-28, 2020 and 2080 (numbers of women and men by age tranches)</a:t>
            </a:r>
          </a:p>
        </p:txBody>
      </p:sp>
      <p:pic>
        <p:nvPicPr>
          <p:cNvPr id="7" name="Content Placeholder 6"/>
          <p:cNvPicPr>
            <a:picLocks noGrp="1" noChangeAspect="1"/>
          </p:cNvPicPr>
          <p:nvPr>
            <p:ph idx="1"/>
          </p:nvPr>
        </p:nvPicPr>
        <p:blipFill>
          <a:blip r:embed="rId3"/>
          <a:stretch>
            <a:fillRect/>
          </a:stretch>
        </p:blipFill>
        <p:spPr>
          <a:xfrm>
            <a:off x="1852948" y="2017581"/>
            <a:ext cx="5438103" cy="3773751"/>
          </a:xfrm>
          <a:prstGeom prst="rect">
            <a:avLst/>
          </a:prstGeom>
        </p:spPr>
      </p:pic>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16</a:t>
            </a:fld>
            <a:endParaRPr lang="en-GB" dirty="0"/>
          </a:p>
        </p:txBody>
      </p:sp>
    </p:spTree>
    <p:extLst>
      <p:ext uri="{BB962C8B-B14F-4D97-AF65-F5344CB8AC3E}">
        <p14:creationId xmlns:p14="http://schemas.microsoft.com/office/powerpoint/2010/main" val="3971990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EU Member States Ageing: Median </a:t>
            </a:r>
            <a:r>
              <a:rPr lang="en-GB" dirty="0"/>
              <a:t>age of the population (years) in EU 28 Member States in 1970 and 2016 </a:t>
            </a:r>
          </a:p>
        </p:txBody>
      </p:sp>
      <p:pic>
        <p:nvPicPr>
          <p:cNvPr id="7" name="Content Placeholder 6"/>
          <p:cNvPicPr>
            <a:picLocks noGrp="1" noChangeAspect="1"/>
          </p:cNvPicPr>
          <p:nvPr>
            <p:ph idx="1"/>
          </p:nvPr>
        </p:nvPicPr>
        <p:blipFill>
          <a:blip r:embed="rId3"/>
          <a:stretch>
            <a:fillRect/>
          </a:stretch>
        </p:blipFill>
        <p:spPr>
          <a:xfrm>
            <a:off x="815546" y="1773555"/>
            <a:ext cx="7749017" cy="4395742"/>
          </a:xfrm>
          <a:prstGeom prst="rect">
            <a:avLst/>
          </a:prstGeom>
        </p:spPr>
      </p:pic>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17</a:t>
            </a:fld>
            <a:endParaRPr lang="en-GB" dirty="0"/>
          </a:p>
        </p:txBody>
      </p:sp>
    </p:spTree>
    <p:extLst>
      <p:ext uri="{BB962C8B-B14F-4D97-AF65-F5344CB8AC3E}">
        <p14:creationId xmlns:p14="http://schemas.microsoft.com/office/powerpoint/2010/main" val="266190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The EU population is now growing only slowly and is expected to stagnate or even decline in the coming years and will hence be an ever </a:t>
            </a:r>
            <a:r>
              <a:rPr lang="en-GB" dirty="0"/>
              <a:t>smaller proportion of the growing world population</a:t>
            </a:r>
            <a:endParaRPr lang="en-GB" dirty="0" smtClean="0"/>
          </a:p>
          <a:p>
            <a:endParaRPr lang="en-GB" dirty="0" smtClean="0"/>
          </a:p>
          <a:p>
            <a:r>
              <a:rPr lang="en-GB" dirty="0" smtClean="0"/>
              <a:t>The EU population has also been ageing and this is expected to continue</a:t>
            </a:r>
          </a:p>
          <a:p>
            <a:endParaRPr lang="en-GB" dirty="0" smtClean="0"/>
          </a:p>
          <a:p>
            <a:r>
              <a:rPr lang="en-GB" dirty="0"/>
              <a:t>T</a:t>
            </a:r>
            <a:r>
              <a:rPr lang="en-GB" dirty="0" smtClean="0"/>
              <a:t>his </a:t>
            </a:r>
            <a:r>
              <a:rPr lang="en-GB" dirty="0"/>
              <a:t>outlook is essentially set in the shorter term at least, meaning the focus must be on smoothing and adapting to these changing demographics.</a:t>
            </a:r>
          </a:p>
        </p:txBody>
      </p:sp>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18</a:t>
            </a:fld>
            <a:endParaRPr lang="en-GB" dirty="0"/>
          </a:p>
        </p:txBody>
      </p:sp>
    </p:spTree>
    <p:extLst>
      <p:ext uri="{BB962C8B-B14F-4D97-AF65-F5344CB8AC3E}">
        <p14:creationId xmlns:p14="http://schemas.microsoft.com/office/powerpoint/2010/main" val="4071659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useful links to more information</a:t>
            </a:r>
            <a:endParaRPr lang="en-GB" dirty="0"/>
          </a:p>
        </p:txBody>
      </p:sp>
      <p:sp>
        <p:nvSpPr>
          <p:cNvPr id="3" name="Content Placeholder 2"/>
          <p:cNvSpPr>
            <a:spLocks noGrp="1"/>
          </p:cNvSpPr>
          <p:nvPr>
            <p:ph idx="1"/>
          </p:nvPr>
        </p:nvSpPr>
        <p:spPr/>
        <p:txBody>
          <a:bodyPr/>
          <a:lstStyle/>
          <a:p>
            <a:r>
              <a:rPr lang="en-GB" dirty="0">
                <a:hlinkClick r:id="rId3"/>
              </a:rPr>
              <a:t>Demographic outlook for the European </a:t>
            </a:r>
            <a:r>
              <a:rPr lang="en-GB" dirty="0" smtClean="0">
                <a:hlinkClick r:id="rId3"/>
              </a:rPr>
              <a:t>Union</a:t>
            </a:r>
            <a:r>
              <a:rPr lang="en-GB" dirty="0" smtClean="0"/>
              <a:t>, In-Depth Analysis, ERPS,  December 2017. Available in EN, FR and DE. Has links and references to a host of further sources. Full link address here:</a:t>
            </a:r>
          </a:p>
          <a:p>
            <a:r>
              <a:rPr lang="en-GB" dirty="0"/>
              <a:t>http://www.europarl.europa.eu/thinktank/en/document.html?reference=EPRS_IDA(2017)614646</a:t>
            </a:r>
            <a:endParaRPr lang="en-GB" dirty="0" smtClean="0"/>
          </a:p>
          <a:p>
            <a:r>
              <a:rPr lang="en-GB" dirty="0">
                <a:hlinkClick r:id="rId4"/>
              </a:rPr>
              <a:t>The silver economy: Opportunities from </a:t>
            </a:r>
            <a:r>
              <a:rPr lang="en-GB" dirty="0" smtClean="0">
                <a:hlinkClick r:id="rId4"/>
              </a:rPr>
              <a:t>ageing</a:t>
            </a:r>
            <a:r>
              <a:rPr lang="en-GB" dirty="0" smtClean="0"/>
              <a:t>, Briefing, EPRS, July 2015. Available in En, FR and DE. Full link address here:</a:t>
            </a:r>
          </a:p>
          <a:p>
            <a:r>
              <a:rPr lang="en-GB" dirty="0"/>
              <a:t>http://www.europarl.europa.eu/thinktank/en/document.html?reference=EPRS_BRI%282015%29565872</a:t>
            </a:r>
            <a:endParaRPr lang="en-GB" dirty="0" smtClean="0"/>
          </a:p>
          <a:p>
            <a:endParaRPr lang="en-GB" dirty="0"/>
          </a:p>
        </p:txBody>
      </p:sp>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19</a:t>
            </a:fld>
            <a:endParaRPr lang="en-GB" dirty="0"/>
          </a:p>
        </p:txBody>
      </p:sp>
    </p:spTree>
    <p:extLst>
      <p:ext uri="{BB962C8B-B14F-4D97-AF65-F5344CB8AC3E}">
        <p14:creationId xmlns:p14="http://schemas.microsoft.com/office/powerpoint/2010/main" val="385079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does </a:t>
            </a:r>
            <a:r>
              <a:rPr lang="en-GB" dirty="0" smtClean="0"/>
              <a:t>the EU’s demography and how it’s changing matter</a:t>
            </a:r>
            <a:r>
              <a:rPr lang="en-GB" dirty="0"/>
              <a:t>?</a:t>
            </a:r>
          </a:p>
        </p:txBody>
      </p:sp>
      <p:sp>
        <p:nvSpPr>
          <p:cNvPr id="3" name="Content Placeholder 2"/>
          <p:cNvSpPr>
            <a:spLocks noGrp="1"/>
          </p:cNvSpPr>
          <p:nvPr>
            <p:ph idx="1"/>
          </p:nvPr>
        </p:nvSpPr>
        <p:spPr/>
        <p:txBody>
          <a:bodyPr/>
          <a:lstStyle/>
          <a:p>
            <a:pPr marL="371475" lvl="1" indent="0">
              <a:buSzPct val="100000"/>
              <a:buNone/>
            </a:pPr>
            <a:r>
              <a:rPr lang="en-GB" sz="1700" dirty="0" smtClean="0">
                <a:solidFill>
                  <a:srgbClr val="363636"/>
                </a:solidFill>
              </a:rPr>
              <a:t>It sets </a:t>
            </a:r>
            <a:r>
              <a:rPr lang="en-GB" sz="1700" dirty="0">
                <a:solidFill>
                  <a:srgbClr val="363636"/>
                </a:solidFill>
              </a:rPr>
              <a:t>the context for range of issues e.g</a:t>
            </a:r>
            <a:r>
              <a:rPr lang="en-GB" sz="1700" dirty="0" smtClean="0">
                <a:solidFill>
                  <a:srgbClr val="363636"/>
                </a:solidFill>
              </a:rPr>
              <a:t>.</a:t>
            </a:r>
          </a:p>
          <a:p>
            <a:pPr marL="371475" lvl="1" indent="0">
              <a:buSzPct val="100000"/>
              <a:buNone/>
            </a:pPr>
            <a:endParaRPr lang="en-GB" sz="1700" dirty="0">
              <a:solidFill>
                <a:srgbClr val="363636"/>
              </a:solidFill>
            </a:endParaRPr>
          </a:p>
          <a:p>
            <a:pPr lvl="1"/>
            <a:r>
              <a:rPr lang="en-GB" sz="1500" dirty="0">
                <a:solidFill>
                  <a:srgbClr val="363636"/>
                </a:solidFill>
              </a:rPr>
              <a:t>the economy</a:t>
            </a:r>
          </a:p>
          <a:p>
            <a:pPr lvl="1"/>
            <a:r>
              <a:rPr lang="en-GB" sz="1500" dirty="0">
                <a:solidFill>
                  <a:srgbClr val="363636"/>
                </a:solidFill>
              </a:rPr>
              <a:t>the labour market</a:t>
            </a:r>
          </a:p>
          <a:p>
            <a:pPr lvl="1"/>
            <a:r>
              <a:rPr lang="en-GB" sz="1500" dirty="0">
                <a:solidFill>
                  <a:srgbClr val="363636"/>
                </a:solidFill>
              </a:rPr>
              <a:t>migration flows</a:t>
            </a:r>
          </a:p>
          <a:p>
            <a:pPr lvl="1"/>
            <a:r>
              <a:rPr lang="en-GB" sz="1500" dirty="0">
                <a:solidFill>
                  <a:srgbClr val="363636"/>
                </a:solidFill>
              </a:rPr>
              <a:t>health and long-term care</a:t>
            </a:r>
          </a:p>
          <a:p>
            <a:pPr lvl="1"/>
            <a:r>
              <a:rPr lang="en-GB" sz="1500" dirty="0">
                <a:solidFill>
                  <a:srgbClr val="363636"/>
                </a:solidFill>
              </a:rPr>
              <a:t>pensions </a:t>
            </a:r>
          </a:p>
          <a:p>
            <a:pPr lvl="1"/>
            <a:r>
              <a:rPr lang="en-GB" sz="1500" dirty="0">
                <a:solidFill>
                  <a:srgbClr val="363636"/>
                </a:solidFill>
              </a:rPr>
              <a:t>the environment</a:t>
            </a:r>
          </a:p>
          <a:p>
            <a:pPr lvl="1"/>
            <a:r>
              <a:rPr lang="en-GB" sz="1500" dirty="0">
                <a:solidFill>
                  <a:srgbClr val="363636"/>
                </a:solidFill>
              </a:rPr>
              <a:t>intergenerational fairness</a:t>
            </a:r>
          </a:p>
          <a:p>
            <a:pPr lvl="1"/>
            <a:r>
              <a:rPr lang="en-GB" sz="1500" dirty="0">
                <a:solidFill>
                  <a:srgbClr val="363636"/>
                </a:solidFill>
              </a:rPr>
              <a:t>election </a:t>
            </a:r>
            <a:r>
              <a:rPr lang="en-GB" sz="1500" dirty="0" smtClean="0">
                <a:solidFill>
                  <a:srgbClr val="363636"/>
                </a:solidFill>
              </a:rPr>
              <a:t>results</a:t>
            </a:r>
            <a:endParaRPr lang="en-GB" sz="1500" dirty="0">
              <a:solidFill>
                <a:srgbClr val="363636"/>
              </a:solidFill>
            </a:endParaRPr>
          </a:p>
          <a:p>
            <a:pPr lvl="1"/>
            <a:r>
              <a:rPr lang="en-GB" sz="1500" dirty="0">
                <a:solidFill>
                  <a:srgbClr val="363636"/>
                </a:solidFill>
              </a:rPr>
              <a:t>etc...</a:t>
            </a:r>
          </a:p>
          <a:p>
            <a:endParaRPr lang="en-GB" dirty="0"/>
          </a:p>
        </p:txBody>
      </p:sp>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2</a:t>
            </a:fld>
            <a:endParaRPr lang="en-GB" dirty="0"/>
          </a:p>
        </p:txBody>
      </p:sp>
    </p:spTree>
    <p:extLst>
      <p:ext uri="{BB962C8B-B14F-4D97-AF65-F5344CB8AC3E}">
        <p14:creationId xmlns:p14="http://schemas.microsoft.com/office/powerpoint/2010/main" val="2472673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drives demography? </a:t>
            </a:r>
            <a:endParaRPr lang="en-GB" dirty="0"/>
          </a:p>
        </p:txBody>
      </p:sp>
      <p:sp>
        <p:nvSpPr>
          <p:cNvPr id="3" name="Content Placeholder 2"/>
          <p:cNvSpPr>
            <a:spLocks noGrp="1"/>
          </p:cNvSpPr>
          <p:nvPr>
            <p:ph idx="1"/>
          </p:nvPr>
        </p:nvSpPr>
        <p:spPr/>
        <p:txBody>
          <a:bodyPr>
            <a:normAutofit/>
          </a:bodyPr>
          <a:lstStyle/>
          <a:p>
            <a:pPr marL="371475" indent="0">
              <a:buNone/>
            </a:pPr>
            <a:endParaRPr lang="en-GB" dirty="0" smtClean="0"/>
          </a:p>
          <a:p>
            <a:r>
              <a:rPr lang="en-GB" dirty="0"/>
              <a:t>D</a:t>
            </a:r>
            <a:r>
              <a:rPr lang="en-GB" dirty="0" smtClean="0"/>
              <a:t>riven by 3 main things and how these are changing over time:</a:t>
            </a:r>
          </a:p>
          <a:p>
            <a:pPr marL="371475" indent="0">
              <a:buNone/>
            </a:pPr>
            <a:endParaRPr lang="en-GB" dirty="0" smtClean="0"/>
          </a:p>
          <a:p>
            <a:pPr lvl="1"/>
            <a:r>
              <a:rPr lang="en-GB" dirty="0" smtClean="0"/>
              <a:t>Numbers of people being born</a:t>
            </a:r>
          </a:p>
          <a:p>
            <a:pPr marL="720725" lvl="1" indent="0">
              <a:buNone/>
            </a:pPr>
            <a:endParaRPr lang="en-GB" dirty="0" smtClean="0"/>
          </a:p>
          <a:p>
            <a:pPr lvl="1"/>
            <a:r>
              <a:rPr lang="en-GB" dirty="0" smtClean="0"/>
              <a:t>People ageing and dying</a:t>
            </a:r>
          </a:p>
          <a:p>
            <a:pPr marL="720725" lvl="1" indent="0">
              <a:buNone/>
            </a:pPr>
            <a:endParaRPr lang="en-GB" dirty="0" smtClean="0"/>
          </a:p>
          <a:p>
            <a:pPr lvl="1"/>
            <a:r>
              <a:rPr lang="en-GB" dirty="0" smtClean="0"/>
              <a:t>People moving</a:t>
            </a:r>
          </a:p>
          <a:p>
            <a:pPr marL="714375" lvl="1" indent="-342900">
              <a:buSzPct val="100000"/>
              <a:buFont typeface="Lucida Sans Unicode" pitchFamily="34" charset="0"/>
              <a:buChar char="―"/>
            </a:pPr>
            <a:endParaRPr lang="en-GB" sz="2000" dirty="0" smtClean="0"/>
          </a:p>
          <a:p>
            <a:pPr lvl="1"/>
            <a:endParaRPr lang="en-GB" dirty="0"/>
          </a:p>
          <a:p>
            <a:pPr marL="962025" lvl="2" indent="-342900">
              <a:buSzPct val="100000"/>
              <a:buFont typeface="Lucida Sans Unicode" pitchFamily="34" charset="0"/>
              <a:buChar char="―"/>
            </a:pPr>
            <a:endParaRPr lang="en-GB" dirty="0" smtClean="0"/>
          </a:p>
          <a:p>
            <a:pPr lvl="1"/>
            <a:endParaRPr lang="en-GB" dirty="0" smtClean="0"/>
          </a:p>
        </p:txBody>
      </p:sp>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3</a:t>
            </a:fld>
            <a:endParaRPr lang="en-GB" dirty="0"/>
          </a:p>
        </p:txBody>
      </p:sp>
    </p:spTree>
    <p:extLst>
      <p:ext uri="{BB962C8B-B14F-4D97-AF65-F5344CB8AC3E}">
        <p14:creationId xmlns:p14="http://schemas.microsoft.com/office/powerpoint/2010/main" val="284555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has been happening in the EU to these 3 drivers?</a:t>
            </a:r>
            <a:endParaRPr lang="en-GB" dirty="0"/>
          </a:p>
        </p:txBody>
      </p:sp>
      <p:sp>
        <p:nvSpPr>
          <p:cNvPr id="3" name="Content Placeholder 2"/>
          <p:cNvSpPr>
            <a:spLocks noGrp="1"/>
          </p:cNvSpPr>
          <p:nvPr>
            <p:ph idx="1"/>
          </p:nvPr>
        </p:nvSpPr>
        <p:spPr/>
        <p:txBody>
          <a:bodyPr/>
          <a:lstStyle/>
          <a:p>
            <a:endParaRPr lang="en-GB" dirty="0" smtClean="0"/>
          </a:p>
          <a:p>
            <a:r>
              <a:rPr lang="en-GB" dirty="0" smtClean="0"/>
              <a:t>We have been having fewer children than in the past</a:t>
            </a:r>
          </a:p>
          <a:p>
            <a:endParaRPr lang="en-GB" dirty="0" smtClean="0"/>
          </a:p>
          <a:p>
            <a:r>
              <a:rPr lang="en-GB" dirty="0" smtClean="0"/>
              <a:t>We are living longer on average than in the past</a:t>
            </a:r>
          </a:p>
          <a:p>
            <a:endParaRPr lang="en-GB" dirty="0" smtClean="0"/>
          </a:p>
          <a:p>
            <a:r>
              <a:rPr lang="en-GB" dirty="0" smtClean="0"/>
              <a:t>Movement of people internally (crudely: East to West, South to North) and externally from 3</a:t>
            </a:r>
            <a:r>
              <a:rPr lang="en-GB" baseline="30000" dirty="0" smtClean="0"/>
              <a:t>rd</a:t>
            </a:r>
            <a:r>
              <a:rPr lang="en-GB" dirty="0" smtClean="0"/>
              <a:t> countries (legal migration, irregular migration</a:t>
            </a:r>
            <a:r>
              <a:rPr lang="en-GB" dirty="0"/>
              <a:t> </a:t>
            </a:r>
            <a:r>
              <a:rPr lang="en-GB" dirty="0" err="1" smtClean="0"/>
              <a:t>inc.</a:t>
            </a:r>
            <a:r>
              <a:rPr lang="en-GB" dirty="0" smtClean="0"/>
              <a:t> refugees)</a:t>
            </a:r>
          </a:p>
          <a:p>
            <a:endParaRPr lang="en-GB" dirty="0"/>
          </a:p>
        </p:txBody>
      </p:sp>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4</a:t>
            </a:fld>
            <a:endParaRPr lang="en-GB" dirty="0"/>
          </a:p>
        </p:txBody>
      </p:sp>
    </p:spTree>
    <p:extLst>
      <p:ext uri="{BB962C8B-B14F-4D97-AF65-F5344CB8AC3E}">
        <p14:creationId xmlns:p14="http://schemas.microsoft.com/office/powerpoint/2010/main" val="67247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driver: people having </a:t>
            </a:r>
            <a:r>
              <a:rPr lang="en-GB" dirty="0"/>
              <a:t>f</a:t>
            </a:r>
            <a:r>
              <a:rPr lang="en-GB" dirty="0" smtClean="0"/>
              <a:t>ewer children </a:t>
            </a:r>
            <a:br>
              <a:rPr lang="en-GB" dirty="0" smtClean="0"/>
            </a:br>
            <a:r>
              <a:rPr lang="en-GB" dirty="0" smtClean="0"/>
              <a:t>Total </a:t>
            </a:r>
            <a:r>
              <a:rPr lang="en-GB" dirty="0"/>
              <a:t>fertility rate (births per woman)</a:t>
            </a:r>
          </a:p>
        </p:txBody>
      </p:sp>
      <p:pic>
        <p:nvPicPr>
          <p:cNvPr id="7" name="Content Placeholder 6"/>
          <p:cNvPicPr>
            <a:picLocks noGrp="1" noChangeAspect="1"/>
          </p:cNvPicPr>
          <p:nvPr>
            <p:ph idx="1"/>
          </p:nvPr>
        </p:nvPicPr>
        <p:blipFill>
          <a:blip r:embed="rId3"/>
          <a:stretch>
            <a:fillRect/>
          </a:stretch>
        </p:blipFill>
        <p:spPr>
          <a:xfrm>
            <a:off x="930924" y="1785938"/>
            <a:ext cx="7209443" cy="4194732"/>
          </a:xfrm>
          <a:prstGeom prst="rect">
            <a:avLst/>
          </a:prstGeom>
        </p:spPr>
      </p:pic>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5</a:t>
            </a:fld>
            <a:endParaRPr lang="en-GB" dirty="0"/>
          </a:p>
        </p:txBody>
      </p:sp>
    </p:spTree>
    <p:extLst>
      <p:ext uri="{BB962C8B-B14F-4D97-AF65-F5344CB8AC3E}">
        <p14:creationId xmlns:p14="http://schemas.microsoft.com/office/powerpoint/2010/main" val="337128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 of live births lower despite a bigger EU population</a:t>
            </a:r>
            <a:endParaRPr lang="en-GB" dirty="0"/>
          </a:p>
        </p:txBody>
      </p:sp>
      <p:sp>
        <p:nvSpPr>
          <p:cNvPr id="3" name="Content Placeholder 2"/>
          <p:cNvSpPr>
            <a:spLocks noGrp="1"/>
          </p:cNvSpPr>
          <p:nvPr>
            <p:ph idx="1"/>
          </p:nvPr>
        </p:nvSpPr>
        <p:spPr/>
        <p:txBody>
          <a:bodyPr/>
          <a:lstStyle/>
          <a:p>
            <a:endParaRPr lang="en-GB" dirty="0" smtClean="0"/>
          </a:p>
          <a:p>
            <a:r>
              <a:rPr lang="en-GB" dirty="0" smtClean="0"/>
              <a:t>During </a:t>
            </a:r>
            <a:r>
              <a:rPr lang="en-GB" dirty="0"/>
              <a:t>the period 1961–2016 the highest annual total </a:t>
            </a:r>
            <a:r>
              <a:rPr lang="en-GB" dirty="0" smtClean="0"/>
              <a:t>of </a:t>
            </a:r>
            <a:r>
              <a:rPr lang="en-GB" dirty="0"/>
              <a:t>live </a:t>
            </a:r>
            <a:r>
              <a:rPr lang="en-GB" dirty="0" smtClean="0"/>
              <a:t>births in </a:t>
            </a:r>
            <a:r>
              <a:rPr lang="en-GB" dirty="0"/>
              <a:t>the EU-28 was recorded in 1964, at 7.8 million. </a:t>
            </a:r>
            <a:endParaRPr lang="en-GB" dirty="0" smtClean="0"/>
          </a:p>
          <a:p>
            <a:endParaRPr lang="en-GB" dirty="0" smtClean="0"/>
          </a:p>
          <a:p>
            <a:r>
              <a:rPr lang="en-GB" dirty="0" smtClean="0"/>
              <a:t>By </a:t>
            </a:r>
            <a:r>
              <a:rPr lang="en-GB" dirty="0"/>
              <a:t>contrast, in 2016 there were just 5.1 million live births </a:t>
            </a:r>
            <a:r>
              <a:rPr lang="en-GB" dirty="0" smtClean="0"/>
              <a:t>despite </a:t>
            </a:r>
            <a:r>
              <a:rPr lang="en-GB" dirty="0"/>
              <a:t>the EU-28 population having grown in the meantime by around one quarter. </a:t>
            </a:r>
            <a:endParaRPr lang="en-GB" dirty="0" smtClean="0"/>
          </a:p>
        </p:txBody>
      </p:sp>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6</a:t>
            </a:fld>
            <a:endParaRPr lang="en-GB" dirty="0"/>
          </a:p>
        </p:txBody>
      </p:sp>
    </p:spTree>
    <p:extLst>
      <p:ext uri="{BB962C8B-B14F-4D97-AF65-F5344CB8AC3E}">
        <p14:creationId xmlns:p14="http://schemas.microsoft.com/office/powerpoint/2010/main" val="218410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Total fertility rates in EU-28 Member States in 2015 </a:t>
            </a:r>
          </a:p>
        </p:txBody>
      </p:sp>
      <p:pic>
        <p:nvPicPr>
          <p:cNvPr id="7" name="Content Placeholder 6"/>
          <p:cNvPicPr>
            <a:picLocks noGrp="1" noChangeAspect="1"/>
          </p:cNvPicPr>
          <p:nvPr>
            <p:ph idx="1"/>
          </p:nvPr>
        </p:nvPicPr>
        <p:blipFill>
          <a:blip r:embed="rId3"/>
          <a:stretch>
            <a:fillRect/>
          </a:stretch>
        </p:blipFill>
        <p:spPr>
          <a:xfrm>
            <a:off x="1515762" y="1745903"/>
            <a:ext cx="6219568" cy="4392745"/>
          </a:xfrm>
          <a:prstGeom prst="rect">
            <a:avLst/>
          </a:prstGeom>
        </p:spPr>
      </p:pic>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7</a:t>
            </a:fld>
            <a:endParaRPr lang="en-GB" dirty="0"/>
          </a:p>
        </p:txBody>
      </p:sp>
    </p:spTree>
    <p:extLst>
      <p:ext uri="{BB962C8B-B14F-4D97-AF65-F5344CB8AC3E}">
        <p14:creationId xmlns:p14="http://schemas.microsoft.com/office/powerpoint/2010/main" val="338921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175"/>
            <a:ext cx="8229600" cy="715962"/>
          </a:xfrm>
        </p:spPr>
        <p:txBody>
          <a:bodyPr/>
          <a:lstStyle/>
          <a:p>
            <a:r>
              <a:rPr lang="en-GB" dirty="0" smtClean="0"/>
              <a:t>Second driver: Living longer</a:t>
            </a:r>
            <a:br>
              <a:rPr lang="en-GB" dirty="0" smtClean="0"/>
            </a:br>
            <a:r>
              <a:rPr lang="en-GB" dirty="0" smtClean="0"/>
              <a:t>Average </a:t>
            </a:r>
            <a:r>
              <a:rPr lang="en-GB" dirty="0"/>
              <a:t>female and male life expectancy at birth</a:t>
            </a:r>
          </a:p>
        </p:txBody>
      </p:sp>
      <p:pic>
        <p:nvPicPr>
          <p:cNvPr id="7" name="Content Placeholder 6"/>
          <p:cNvPicPr>
            <a:picLocks noGrp="1" noChangeAspect="1"/>
          </p:cNvPicPr>
          <p:nvPr>
            <p:ph idx="1"/>
          </p:nvPr>
        </p:nvPicPr>
        <p:blipFill>
          <a:blip r:embed="rId3"/>
          <a:stretch>
            <a:fillRect/>
          </a:stretch>
        </p:blipFill>
        <p:spPr>
          <a:xfrm>
            <a:off x="1425146" y="1812324"/>
            <a:ext cx="6301946" cy="4334654"/>
          </a:xfrm>
          <a:prstGeom prst="rect">
            <a:avLst/>
          </a:prstGeom>
        </p:spPr>
      </p:pic>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8</a:t>
            </a:fld>
            <a:endParaRPr lang="en-GB" dirty="0"/>
          </a:p>
        </p:txBody>
      </p:sp>
    </p:spTree>
    <p:extLst>
      <p:ext uri="{BB962C8B-B14F-4D97-AF65-F5344CB8AC3E}">
        <p14:creationId xmlns:p14="http://schemas.microsoft.com/office/powerpoint/2010/main" val="348812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Average female and male life expectancy at age 60 (years)</a:t>
            </a:r>
          </a:p>
        </p:txBody>
      </p:sp>
      <p:pic>
        <p:nvPicPr>
          <p:cNvPr id="7" name="Content Placeholder 6"/>
          <p:cNvPicPr>
            <a:picLocks noGrp="1" noChangeAspect="1"/>
          </p:cNvPicPr>
          <p:nvPr>
            <p:ph idx="1"/>
          </p:nvPr>
        </p:nvPicPr>
        <p:blipFill>
          <a:blip r:embed="rId3"/>
          <a:stretch>
            <a:fillRect/>
          </a:stretch>
        </p:blipFill>
        <p:spPr>
          <a:xfrm>
            <a:off x="1441622" y="1711086"/>
            <a:ext cx="6316934" cy="4426103"/>
          </a:xfrm>
          <a:prstGeom prst="rect">
            <a:avLst/>
          </a:prstGeom>
        </p:spPr>
      </p:pic>
      <p:sp>
        <p:nvSpPr>
          <p:cNvPr id="4" name="Date Placeholder 3"/>
          <p:cNvSpPr>
            <a:spLocks noGrp="1"/>
          </p:cNvSpPr>
          <p:nvPr>
            <p:ph type="dt" sz="half" idx="10"/>
          </p:nvPr>
        </p:nvSpPr>
        <p:spPr/>
        <p:txBody>
          <a:bodyPr/>
          <a:lstStyle/>
          <a:p>
            <a:pPr>
              <a:defRPr/>
            </a:pPr>
            <a:fld id="{0FF976A1-AE8F-4A41-A2F1-55F30EB605C0}" type="datetime1">
              <a:rPr lang="fr-FR" smtClean="0"/>
              <a:pPr>
                <a:defRPr/>
              </a:pPr>
              <a:t>05/10/2018</a:t>
            </a:fld>
            <a:endParaRPr lang="fr-FR" dirty="0"/>
          </a:p>
        </p:txBody>
      </p:sp>
      <p:sp>
        <p:nvSpPr>
          <p:cNvPr id="5" name="Footer Placeholder 4"/>
          <p:cNvSpPr>
            <a:spLocks noGrp="1"/>
          </p:cNvSpPr>
          <p:nvPr>
            <p:ph type="ftr" sz="quarter" idx="11"/>
          </p:nvPr>
        </p:nvSpPr>
        <p:spPr/>
        <p:txBody>
          <a:bodyPr/>
          <a:lstStyle/>
          <a:p>
            <a:pPr>
              <a:defRPr/>
            </a:pPr>
            <a:r>
              <a:rPr lang="fr-FR" smtClean="0"/>
              <a:t>Presentation Title</a:t>
            </a:r>
            <a:endParaRPr lang="fr-FR" dirty="0"/>
          </a:p>
        </p:txBody>
      </p:sp>
      <p:sp>
        <p:nvSpPr>
          <p:cNvPr id="6" name="Slide Number Placeholder 5"/>
          <p:cNvSpPr>
            <a:spLocks noGrp="1"/>
          </p:cNvSpPr>
          <p:nvPr>
            <p:ph type="sldNum" sz="quarter" idx="12"/>
          </p:nvPr>
        </p:nvSpPr>
        <p:spPr/>
        <p:txBody>
          <a:bodyPr/>
          <a:lstStyle/>
          <a:p>
            <a:pPr>
              <a:defRPr/>
            </a:pPr>
            <a:fld id="{5BBB40FE-5349-4C61-9F6A-72B08571F32B}" type="slidenum">
              <a:rPr lang="en-GB" smtClean="0"/>
              <a:pPr>
                <a:defRPr/>
              </a:pPr>
              <a:t>9</a:t>
            </a:fld>
            <a:endParaRPr lang="en-GB" dirty="0"/>
          </a:p>
        </p:txBody>
      </p:sp>
    </p:spTree>
    <p:extLst>
      <p:ext uri="{BB962C8B-B14F-4D97-AF65-F5344CB8AC3E}">
        <p14:creationId xmlns:p14="http://schemas.microsoft.com/office/powerpoint/2010/main" val="3494087753"/>
      </p:ext>
    </p:extLst>
  </p:cSld>
  <p:clrMapOvr>
    <a:masterClrMapping/>
  </p:clrMapOvr>
</p:sld>
</file>

<file path=ppt/theme/theme1.xml><?xml version="1.0" encoding="utf-8"?>
<a:theme xmlns:a="http://schemas.openxmlformats.org/drawingml/2006/main" name="EPRS Template 2014 FIN">
  <a:themeElements>
    <a:clrScheme name="EPRS">
      <a:dk1>
        <a:srgbClr val="363636"/>
      </a:dk1>
      <a:lt1>
        <a:srgbClr val="FFFFFF"/>
      </a:lt1>
      <a:dk2>
        <a:srgbClr val="979797"/>
      </a:dk2>
      <a:lt2>
        <a:srgbClr val="000000"/>
      </a:lt2>
      <a:accent1>
        <a:srgbClr val="147AC1"/>
      </a:accent1>
      <a:accent2>
        <a:srgbClr val="365061"/>
      </a:accent2>
      <a:accent3>
        <a:srgbClr val="0041C4"/>
      </a:accent3>
      <a:accent4>
        <a:srgbClr val="A50021"/>
      </a:accent4>
      <a:accent5>
        <a:srgbClr val="F68B1E"/>
      </a:accent5>
      <a:accent6>
        <a:srgbClr val="FEAB00"/>
      </a:accent6>
      <a:hlink>
        <a:srgbClr val="147AC1"/>
      </a:hlink>
      <a:folHlink>
        <a:srgbClr val="365061"/>
      </a:folHlink>
    </a:clrScheme>
    <a:fontScheme name="EPR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accent1"/>
          </a:solidFill>
        </a:ln>
      </a:spPr>
      <a:bodyPr lIns="90000" tIns="46800" rIns="90000" bIns="46800" rtlCol="0" anchor="ctr"/>
      <a:lstStyle>
        <a:defPPr algn="ctr" defTabSz="900113" eaLnBrk="0" hangingPunct="0">
          <a:defRPr sz="1200" b="1" dirty="0" smtClean="0">
            <a:solidFill>
              <a:schemeClr val="accent1"/>
            </a:solidFill>
            <a:latin typeface="+mn-lt"/>
          </a:defRPr>
        </a:defPPr>
      </a:lstStyle>
    </a:spDef>
    <a:lnDef>
      <a:spPr>
        <a:ln>
          <a:solidFill>
            <a:schemeClr val="accent1"/>
          </a:solidFill>
          <a:tailEnd type="triangle"/>
        </a:ln>
      </a:spPr>
      <a:bodyPr/>
      <a:lstStyle/>
      <a:style>
        <a:lnRef idx="1">
          <a:schemeClr val="accent1"/>
        </a:lnRef>
        <a:fillRef idx="0">
          <a:schemeClr val="accent1"/>
        </a:fillRef>
        <a:effectRef idx="0">
          <a:schemeClr val="accent1"/>
        </a:effectRef>
        <a:fontRef idx="minor">
          <a:schemeClr val="tx1"/>
        </a:fontRef>
      </a:style>
    </a:lnDef>
    <a:txDef>
      <a:spPr bwMode="auto"/>
      <a:bodyPr vert="horz" wrap="square" lIns="91440" tIns="45720" rIns="91440" bIns="45720" numCol="1" rtlCol="0" anchor="t" anchorCtr="0" compatLnSpc="1">
        <a:prstTxWarp prst="textNoShape">
          <a:avLst/>
        </a:prstTxWarp>
        <a:normAutofit/>
      </a:bodyPr>
      <a:lstStyle>
        <a:defPPr marL="342900" indent="-342900">
          <a:buClr>
            <a:schemeClr val="accent5"/>
          </a:buClr>
          <a:buFont typeface="Lucida Sans Unicode" pitchFamily="34" charset="0"/>
          <a:buChar char="―"/>
          <a:defRPr sz="2000" dirty="0" err="1" smtClean="0">
            <a:latin typeface="+mn-lt"/>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2DC7ED1FC6AD4E8DE17CED491E5151" ma:contentTypeVersion="3" ma:contentTypeDescription="Create a new document." ma:contentTypeScope="" ma:versionID="f2fc90bd6596125db8ca297d59244b57">
  <xsd:schema xmlns:xsd="http://www.w3.org/2001/XMLSchema" xmlns:p="http://schemas.microsoft.com/office/2006/metadata/properties" xmlns:ns2="c80b2b84-2903-483d-af20-89fc45d53067" targetNamespace="http://schemas.microsoft.com/office/2006/metadata/properties" ma:root="true" ma:fieldsID="f08454392afa0d669575f8a4a436c498" ns2:_="">
    <xsd:import namespace="c80b2b84-2903-483d-af20-89fc45d53067"/>
    <xsd:element name="properties">
      <xsd:complexType>
        <xsd:sequence>
          <xsd:element name="documentManagement">
            <xsd:complexType>
              <xsd:all>
                <xsd:element ref="ns2:Topic" minOccurs="0"/>
                <xsd:element ref="ns2:Country" minOccurs="0"/>
              </xsd:all>
            </xsd:complexType>
          </xsd:element>
        </xsd:sequence>
      </xsd:complexType>
    </xsd:element>
  </xsd:schema>
  <xsd:schema xmlns:xsd="http://www.w3.org/2001/XMLSchema" xmlns:dms="http://schemas.microsoft.com/office/2006/documentManagement/types" targetNamespace="c80b2b84-2903-483d-af20-89fc45d53067" elementFormDefault="qualified">
    <xsd:import namespace="http://schemas.microsoft.com/office/2006/documentManagement/types"/>
    <xsd:element name="Topic" ma:index="8" nillable="true" ma:displayName="Topic" ma:format="RadioButtons" ma:internalName="Topic">
      <xsd:simpleType>
        <xsd:restriction base="dms:Choice">
          <xsd:enumeration value="Internal Banner"/>
          <xsd:enumeration value="Stickers"/>
          <xsd:enumeration value="Product Sheet"/>
          <xsd:enumeration value="Letters"/>
          <xsd:enumeration value="Fax"/>
          <xsd:enumeration value="Power Point"/>
          <xsd:enumeration value="Success Story"/>
          <xsd:enumeration value="Word"/>
          <xsd:enumeration value="Excell"/>
          <xsd:enumeration value="Competence File"/>
          <xsd:enumeration value="E-mail signature"/>
          <xsd:enumeration value="Brand book"/>
          <xsd:enumeration value="Project Reference"/>
          <xsd:enumeration value="Service Offering Template"/>
          <xsd:enumeration value="Qualification Meeting Template"/>
          <xsd:enumeration value="Meeting Minutes Template"/>
          <xsd:enumeration value="Client Feedback/Confidentiality"/>
          <xsd:enumeration value="Proposal Presentation Template"/>
        </xsd:restriction>
      </xsd:simpleType>
    </xsd:element>
    <xsd:element name="Country" ma:index="9" nillable="true" ma:displayName="Country" ma:default="Belgium" ma:internalName="Country" ma:requiredMultiChoice="true">
      <xsd:complexType>
        <xsd:complexContent>
          <xsd:extension base="dms:MultiChoice">
            <xsd:sequence>
              <xsd:element name="Value" maxOccurs="unbounded" minOccurs="0" nillable="true">
                <xsd:simpleType>
                  <xsd:restriction base="dms:Choice">
                    <xsd:enumeration value="Belgium"/>
                    <xsd:enumeration value="Luxembourg"/>
                    <xsd:enumeration value="Netherlands"/>
                    <xsd:enumeration value="Sweden"/>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untry xmlns="c80b2b84-2903-483d-af20-89fc45d53067">
      <Value>Belgium</Value>
      <Value>Luxembourg</Value>
    </Country>
    <Topic xmlns="c80b2b84-2903-483d-af20-89fc45d53067">Power Point</Topic>
  </documentManagement>
</p:properties>
</file>

<file path=customXml/itemProps1.xml><?xml version="1.0" encoding="utf-8"?>
<ds:datastoreItem xmlns:ds="http://schemas.openxmlformats.org/officeDocument/2006/customXml" ds:itemID="{F70F9CCA-36B9-4F9F-AA8E-BDE011D175B2}">
  <ds:schemaRefs>
    <ds:schemaRef ds:uri="http://schemas.microsoft.com/sharepoint/v3/contenttype/forms"/>
  </ds:schemaRefs>
</ds:datastoreItem>
</file>

<file path=customXml/itemProps2.xml><?xml version="1.0" encoding="utf-8"?>
<ds:datastoreItem xmlns:ds="http://schemas.openxmlformats.org/officeDocument/2006/customXml" ds:itemID="{32098838-A97B-4B9A-BE3B-395D796021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0b2b84-2903-483d-af20-89fc45d5306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4317DE2-ABE8-4EC8-AF35-E7DB5F5C17D8}">
  <ds:schemaRefs>
    <ds:schemaRef ds:uri="http://www.w3.org/XML/1998/namespace"/>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c80b2b84-2903-483d-af20-89fc45d5306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EPRS Template 2014 FIN</Template>
  <TotalTime>2599</TotalTime>
  <Words>721</Words>
  <Application>Microsoft Office PowerPoint</Application>
  <PresentationFormat>On-screen Show (4:3)</PresentationFormat>
  <Paragraphs>153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Lucida Sans</vt:lpstr>
      <vt:lpstr>Lucida Sans Unicode</vt:lpstr>
      <vt:lpstr>Myriad Pro</vt:lpstr>
      <vt:lpstr>EPRS Template 2014 FIN</vt:lpstr>
      <vt:lpstr>Demographic Outlook for the European Union </vt:lpstr>
      <vt:lpstr>Why does the EU’s demography and how it’s changing matter?</vt:lpstr>
      <vt:lpstr>What drives demography? </vt:lpstr>
      <vt:lpstr>What has been happening in the EU to these 3 drivers?</vt:lpstr>
      <vt:lpstr>First driver: people having fewer children  Total fertility rate (births per woman)</vt:lpstr>
      <vt:lpstr>Number of live births lower despite a bigger EU population</vt:lpstr>
      <vt:lpstr>Total fertility rates in EU-28 Member States in 2015 </vt:lpstr>
      <vt:lpstr>Second driver: Living longer Average female and male life expectancy at birth</vt:lpstr>
      <vt:lpstr>Average female and male life expectancy at age 60 (years)</vt:lpstr>
      <vt:lpstr>Third driver: movement.</vt:lpstr>
      <vt:lpstr>Foreign population (other EU Member State nationals and non-EU nationals) residing in each Member State in 2016 </vt:lpstr>
      <vt:lpstr>EU population was growing, world grew faster.  EU-28 and world population (1960=100) </vt:lpstr>
      <vt:lpstr>Crude rate of total population change in NUTS 3 regions 2015</vt:lpstr>
      <vt:lpstr>Some characteristics of areas losing population</vt:lpstr>
      <vt:lpstr>Ageing EU: Population pyramids EU-28, 2001 and 2016 (numbers of women and men by age tranches) </vt:lpstr>
      <vt:lpstr>Ageing EU: Population pyramids, EU-28, 2020 and 2080 (numbers of women and men by age tranches)</vt:lpstr>
      <vt:lpstr>All EU Member States Ageing: Median age of the population (years) in EU 28 Member States in 1970 and 2016 </vt:lpstr>
      <vt:lpstr>Conclusions</vt:lpstr>
      <vt:lpstr>Some useful links to more information</vt:lpstr>
      <vt:lpstr>PowerPoint Presentation</vt:lpstr>
    </vt:vector>
  </TitlesOfParts>
  <Company>European Parliament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DAELE Alexia</dc:creator>
  <cp:lastModifiedBy>EATOCK David</cp:lastModifiedBy>
  <cp:revision>158</cp:revision>
  <cp:lastPrinted>2018-06-22T10:51:17Z</cp:lastPrinted>
  <dcterms:created xsi:type="dcterms:W3CDTF">2016-06-28T17:32:33Z</dcterms:created>
  <dcterms:modified xsi:type="dcterms:W3CDTF">2018-10-05T09:29:08Z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0x010100E82DC7ED1FC6AD4E8DE17CED491E5151</vt:lpwstr>
  </property>
</Properties>
</file>